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5A351-9690-43F4-A211-E678484D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9178-7A7A-4A86-82E4-C096B8A4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EC36-616F-4B7C-A0DF-3ADAC616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7D72-5F3A-44CE-B44E-3B8930C1C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C2A1-CD36-405E-8AF5-98B98D48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6A29-BB73-410F-81E2-4F10407E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30F5-181C-419C-9055-EF3278484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7B59-144E-4C52-967A-8DDBAB6B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A1438-51BF-416D-8BD4-ED8812F4D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bevel">
            <a:avLst>
              <a:gd name="adj" fmla="val 370"/>
            </a:avLst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DSC02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87838"/>
            <a:ext cx="2667000" cy="2265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1" name="AutoShape 12"/>
          <p:cNvSpPr>
            <a:spLocks noChangeArrowheads="1"/>
          </p:cNvSpPr>
          <p:nvPr/>
        </p:nvSpPr>
        <p:spPr bwMode="auto">
          <a:xfrm rot="5400000">
            <a:off x="6781800" y="3733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76200"/>
            <a:ext cx="8153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Shelters at Worksites</a:t>
            </a:r>
          </a:p>
        </p:txBody>
      </p:sp>
      <p:sp>
        <p:nvSpPr>
          <p:cNvPr id="2053" name="TextBox 13"/>
          <p:cNvSpPr txBox="1">
            <a:spLocks noChangeArrowheads="1"/>
          </p:cNvSpPr>
          <p:nvPr/>
        </p:nvSpPr>
        <p:spPr bwMode="auto">
          <a:xfrm>
            <a:off x="152400" y="10668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/>
              <a:t>Working under direct sunlight for long periods may cause health complications.  It is strongly advised to provide shaded shelters where employees can take a rest at suitable intervals.</a:t>
            </a:r>
          </a:p>
          <a:p>
            <a:endParaRPr lang="en-US" dirty="0"/>
          </a:p>
          <a:p>
            <a:r>
              <a:rPr lang="en-US" dirty="0"/>
              <a:t>The followings should be considered for the shelters: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Protection from direct sunlight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Ventilation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Drinking water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Obstacles-free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Chairs/bench</a:t>
            </a:r>
          </a:p>
          <a:p>
            <a:pPr>
              <a:buFontTx/>
              <a:buChar char="-"/>
              <a:tabLst>
                <a:tab pos="228600" algn="l"/>
              </a:tabLst>
            </a:pPr>
            <a:r>
              <a:rPr lang="en-US" dirty="0"/>
              <a:t>	Sufficient space to accommodate the number 	of intended users </a:t>
            </a:r>
          </a:p>
        </p:txBody>
      </p:sp>
      <p:sp>
        <p:nvSpPr>
          <p:cNvPr id="2054" name="Rectangle 6" descr="DSC03918"/>
          <p:cNvSpPr>
            <a:spLocks noChangeAspect="1" noChangeArrowheads="1"/>
          </p:cNvSpPr>
          <p:nvPr isPhoto="1"/>
        </p:nvSpPr>
        <p:spPr bwMode="auto">
          <a:xfrm>
            <a:off x="5207000" y="914400"/>
            <a:ext cx="3860800" cy="2895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334000"/>
            <a:ext cx="533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refer to 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 Royal Decree No. </a:t>
            </a:r>
            <a:r>
              <a:rPr lang="en-US" sz="1200" dirty="0" smtClean="0"/>
              <a:t>35/2003 (Chapter 4 / part 3) </a:t>
            </a:r>
            <a:r>
              <a:rPr lang="en-US" sz="1200" dirty="0" smtClean="0"/>
              <a:t> </a:t>
            </a:r>
            <a:r>
              <a:rPr lang="en-US" sz="1200" dirty="0" smtClean="0"/>
              <a:t>(</a:t>
            </a:r>
            <a:r>
              <a:rPr lang="en-US" sz="1200" dirty="0" smtClean="0"/>
              <a:t>Hours of Work)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SP-1231-Occupational Health under sections on heat and sunlight 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3246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Issued by MSE/5 (February 2014)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047282F-00A8-4844-9C6D-48CD7DEC5D98}"/>
</file>

<file path=customXml/itemProps2.xml><?xml version="1.0" encoding="utf-8"?>
<ds:datastoreItem xmlns:ds="http://schemas.openxmlformats.org/officeDocument/2006/customXml" ds:itemID="{3215F907-D655-4EC7-BCDF-5497A97DCB2E}"/>
</file>

<file path=customXml/itemProps3.xml><?xml version="1.0" encoding="utf-8"?>
<ds:datastoreItem xmlns:ds="http://schemas.openxmlformats.org/officeDocument/2006/customXml" ds:itemID="{079051B3-F34C-41E8-811C-DE4355F7CE90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650</TotalTime>
  <Words>80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Maamery, Nasra MSE51</dc:creator>
  <cp:lastModifiedBy>mu93647</cp:lastModifiedBy>
  <cp:revision>65</cp:revision>
  <cp:lastPrinted>1601-01-01T00:00:00Z</cp:lastPrinted>
  <dcterms:created xsi:type="dcterms:W3CDTF">1601-01-01T00:00:00Z</dcterms:created>
  <dcterms:modified xsi:type="dcterms:W3CDTF">2014-02-12T11:21:02Z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0x0101009148F5A04DDD49CBA7127AADA5FB792B00AADE34325A8B49CDA8BB4DB53328F214009C4067D375EDA046866D1CFD34BA6725</vt:lpwstr>
  </property>
</Properties>
</file>