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No12                                                              03/04/2014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6324600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 indent="-112713">
              <a:defRPr/>
            </a:pPr>
            <a:r>
              <a:rPr lang="en-GB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 :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03/04/2014 </a:t>
            </a:r>
            <a:endParaRPr lang="en-US" sz="1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2713" indent="-112713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Non Accidental Death (NAD)</a:t>
            </a:r>
          </a:p>
          <a:p>
            <a:pPr marL="112713" indent="-112713">
              <a:defRPr/>
            </a:pPr>
            <a:endParaRPr lang="en-US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43 years old senior electrical technician passed away at Haima hospital from lung condition as a complication of acute and significant disease of the pancreas.</a:t>
            </a:r>
            <a:endParaRPr lang="en-GB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Periodic medical examination is available to all PDO and contractor employees. This help early recognition of most significant medical conditions. </a:t>
            </a: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Regular medical check ups also provide opportunity for discussion on health and lifestyle/behavioral concerns such as smoking, drugs and excessive alcohol consumption. Treatment and rehabilitations are made available for most of these diseases/ behavioral problems.</a:t>
            </a: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ask employee to seek private consultations and help from the medical department.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No12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03/04/2014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2624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2713">
              <a:defRPr/>
            </a:pPr>
            <a:r>
              <a:rPr lang="en-GB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 :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03/04/2014 </a:t>
            </a:r>
            <a:endParaRPr lang="en-US" sz="1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2713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Non Accidental Death (NAD)</a:t>
            </a:r>
          </a:p>
          <a:p>
            <a:pPr marL="342900" indent="-342900" eaLnBrk="1" hangingPunct="1">
              <a:defRPr/>
            </a:pPr>
            <a:endParaRPr lang="en-US" sz="20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112713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230188" eaLnBrk="1" hangingPunct="1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</a:t>
            </a:r>
            <a:r>
              <a:rPr lang="en-US" sz="1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following:</a:t>
            </a:r>
          </a:p>
          <a:p>
            <a:pPr marL="342900" indent="-342900" eaLnBrk="1" hangingPunct="1"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your staff up to date with their periodic medical examinations?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have a social specialist  who your employees can approach for assistance?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report to their supervisors when they see suspicious behavior in their colleagues?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staff aware of your company Drug or Alcohol Policy?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your Drug &amp; Alcohol Policy </a:t>
            </a:r>
            <a:r>
              <a:rPr lang="en-US" sz="14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effective</a:t>
            </a:r>
            <a:r>
              <a:rPr lang="en-US" sz="14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CD259FC-7E48-442B-AE99-AC1A839A1216}"/>
</file>

<file path=customXml/itemProps2.xml><?xml version="1.0" encoding="utf-8"?>
<ds:datastoreItem xmlns:ds="http://schemas.openxmlformats.org/officeDocument/2006/customXml" ds:itemID="{80F44521-17B2-44DB-B6E2-E5612994EABB}"/>
</file>

<file path=customXml/itemProps3.xml><?xml version="1.0" encoding="utf-8"?>
<ds:datastoreItem xmlns:ds="http://schemas.openxmlformats.org/officeDocument/2006/customXml" ds:itemID="{3CB7D4B7-1434-483F-9201-31A9BE16B9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295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150</cp:revision>
  <dcterms:created xsi:type="dcterms:W3CDTF">2001-05-03T06:07:08Z</dcterms:created>
  <dcterms:modified xsi:type="dcterms:W3CDTF">2014-07-07T04:48:05Z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