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18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13/03/2014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4953000" cy="406265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/>
            <a:r>
              <a:rPr lang="en-GB" sz="14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4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13.03.2014</a:t>
            </a:r>
          </a:p>
          <a:p>
            <a:pPr marL="114300" indent="-114300"/>
            <a:r>
              <a:rPr lang="en-GB" sz="14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</a:t>
            </a:r>
            <a:r>
              <a:rPr lang="en-GB" sz="1400" b="1" dirty="0" smtClean="0">
                <a:cs typeface="Arial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Vertebral fracture </a:t>
            </a:r>
          </a:p>
          <a:p>
            <a:pPr marL="114300" indent="-114300"/>
            <a:endParaRPr lang="en-US" sz="1200" b="1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/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happened?</a:t>
            </a:r>
          </a:p>
          <a:p>
            <a:pPr algn="just"/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1200" dirty="0" smtClean="0">
                <a:latin typeface="Tahoma" pitchFamily="34" charset="0"/>
              </a:rPr>
              <a:t>A truck driver lost control of his truck and drove into a stretch of multiple sand bars that had formed half way across the road, due to poor visibility caused by sandy wind. The vehicle steered-off the road and ended down an incline adjacent to the right side of the road. The vehicle was stopped by a heap of sand that had composed in that area.</a:t>
            </a:r>
          </a:p>
          <a:p>
            <a:pPr marL="114300" indent="-114300" algn="just">
              <a:defRPr/>
            </a:pPr>
            <a:endParaRPr lang="en-US" sz="1000" b="1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incident..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</a:rPr>
              <a:t>Stick to the basics of defensive driving, where you should stop or slow down the vehicle under deteriorate weather condition.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</a:rPr>
              <a:t>Ensure a proper vehicle inspection is carried out prior to the journey and recorded in the vehicle checklist.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altLang="en-US" sz="1200" dirty="0" smtClean="0">
                <a:latin typeface="Tahoma" pitchFamily="34" charset="0"/>
              </a:rPr>
              <a:t>You’re Empowered to STOP if not Safe</a:t>
            </a:r>
            <a:endParaRPr lang="en-US" sz="1200" dirty="0" smtClean="0"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28600" y="5181600"/>
            <a:ext cx="5105400" cy="95410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Adjust speed to road and weather conditions, always apply Defensive Driving Techniques</a:t>
            </a:r>
          </a:p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endParaRPr lang="en-US" alt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5943600" y="981075"/>
            <a:ext cx="2819400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Insert wrong picture here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981075"/>
            <a:ext cx="2819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9438" y="2225675"/>
            <a:ext cx="4572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3395663"/>
            <a:ext cx="28194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4838" y="4119563"/>
            <a:ext cx="56673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18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13/03/2014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1520" y="838200"/>
            <a:ext cx="8351838" cy="40010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13.03.2014</a:t>
            </a:r>
          </a:p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</a:t>
            </a:r>
            <a:r>
              <a:rPr lang="en-GB" sz="1200" b="1" dirty="0" smtClean="0">
                <a:cs typeface="Arial" charset="0"/>
              </a:rPr>
              <a:t> 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Vertebral fracture </a:t>
            </a:r>
          </a:p>
          <a:p>
            <a:pPr>
              <a:defRPr/>
            </a:pPr>
            <a:endParaRPr lang="en-US" sz="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learning from this incident and ensure continual improvement all contract</a:t>
            </a:r>
          </a:p>
          <a:p>
            <a:pPr marL="342900" indent="-342900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managers are to review their HSE HEMP against the questions asked below        </a:t>
            </a:r>
          </a:p>
          <a:p>
            <a:pPr marL="342900" indent="-342900">
              <a:defRPr/>
            </a:pPr>
            <a:endParaRPr lang="en-US" sz="1600" b="1" dirty="0" smtClean="0">
              <a:solidFill>
                <a:schemeClr val="accent6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 smtClean="0">
                <a:solidFill>
                  <a:schemeClr val="accent6"/>
                </a:solidFill>
                <a:latin typeface="Tahoma" pitchFamily="34" charset="0"/>
              </a:rPr>
              <a:t>Confirm the following:</a:t>
            </a:r>
          </a:p>
          <a:p>
            <a:pPr marL="342900" lvl="1" indent="-342900">
              <a:defRPr/>
            </a:pPr>
            <a:endParaRPr lang="en-US" sz="1200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check the effectiveness of your journey management communication between the drivers and journey manager 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all your journey manager have a valid JM certificate?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all vehicles in your fleet equipped with IVMS system?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conduct drivers forum, drivers engagement on different subjects i.e application of</a:t>
            </a:r>
            <a:r>
              <a:rPr lang="en-US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DD techniques and empowerment to stop e.g. reverse weather conditions 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counsel your drivers on their IVMS-RAG report 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a proper vehicle inspection carried out prior to the journey, and recorded in the vehicle checklist?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your sub contractor have an audit procedure/ program for their sub contractor?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18793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95D1865-77BD-4E52-8943-C3ECD815671F}"/>
</file>

<file path=customXml/itemProps2.xml><?xml version="1.0" encoding="utf-8"?>
<ds:datastoreItem xmlns:ds="http://schemas.openxmlformats.org/officeDocument/2006/customXml" ds:itemID="{5299B7BB-DCFE-41F2-BBE3-934F13341165}"/>
</file>

<file path=customXml/itemProps3.xml><?xml version="1.0" encoding="utf-8"?>
<ds:datastoreItem xmlns:ds="http://schemas.openxmlformats.org/officeDocument/2006/customXml" ds:itemID="{B4C2F517-2D41-45F0-AD77-D8B8165A63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</TotalTime>
  <Words>395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159</cp:revision>
  <dcterms:created xsi:type="dcterms:W3CDTF">2001-05-03T06:07:08Z</dcterms:created>
  <dcterms:modified xsi:type="dcterms:W3CDTF">2014-07-07T04:41:36Z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