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8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84D3AA74-244B-4F41-8EE1-D03342EC6A04}"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A53CF32-3C46-4FA1-8809-AF811CE4B3B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ED7BB68F-E010-499E-B84B-6337595CD05B}" type="slidenum">
              <a:rPr lang="en-US" smtClean="0"/>
              <a:pPr/>
              <a:t>1</a:t>
            </a:fld>
            <a:endParaRPr lang="en-US"/>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lgn="ctr">
              <a:defRPr/>
            </a:lvl1pPr>
          </a:lstStyle>
          <a:p>
            <a:pPr>
              <a:defRPr/>
            </a:pPr>
            <a:fld id="{6660E0A1-5F33-4169-97F3-7D0AD96D867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lgn="ctr">
              <a:defRPr/>
            </a:lvl1pPr>
          </a:lstStyle>
          <a:p>
            <a:pPr>
              <a:defRPr/>
            </a:pPr>
            <a:fld id="{6EB40EC5-D039-419B-BD69-58FA1570C75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lgn="ctr">
              <a:defRPr/>
            </a:lvl1pPr>
          </a:lstStyle>
          <a:p>
            <a:pPr>
              <a:defRPr/>
            </a:pPr>
            <a:fld id="{DFD59F11-BB76-48F0-A96C-50E2F72C478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lgn="ctr">
              <a:defRPr/>
            </a:lvl1pPr>
          </a:lstStyle>
          <a:p>
            <a:pPr>
              <a:defRPr/>
            </a:pPr>
            <a:fld id="{AEE82155-8F5D-499C-91F9-7816ADEAE3A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9C07633E-47B0-4A48-8520-3DF0363495AE}"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39" r:id="rId1"/>
    <p:sldLayoutId id="2147483940" r:id="rId2"/>
    <p:sldLayoutId id="2147483941" r:id="rId3"/>
    <p:sldLayoutId id="2147483942"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ChangeArrowheads="1"/>
          </p:cNvSpPr>
          <p:nvPr/>
        </p:nvSpPr>
        <p:spPr bwMode="auto">
          <a:xfrm>
            <a:off x="609600" y="0"/>
            <a:ext cx="7772400" cy="1143000"/>
          </a:xfrm>
          <a:prstGeom prst="rect">
            <a:avLst/>
          </a:prstGeom>
          <a:noFill/>
          <a:ln w="9525">
            <a:noFill/>
            <a:miter lim="800000"/>
            <a:headEnd/>
            <a:tailEnd/>
          </a:ln>
        </p:spPr>
        <p:txBody>
          <a:bodyPr anchor="ctr"/>
          <a:lstStyle/>
          <a:p>
            <a:pPr algn="ctr"/>
            <a:endParaRPr lang="en-US" sz="2800" b="1">
              <a:solidFill>
                <a:schemeClr val="hlink"/>
              </a:solidFill>
              <a:latin typeface="Arial" charset="0"/>
              <a:cs typeface="Arial" charset="0"/>
            </a:endParaRPr>
          </a:p>
        </p:txBody>
      </p:sp>
      <p:sp>
        <p:nvSpPr>
          <p:cNvPr id="6" name="TextBox 5"/>
          <p:cNvSpPr txBox="1"/>
          <p:nvPr/>
        </p:nvSpPr>
        <p:spPr>
          <a:xfrm>
            <a:off x="1143000" y="1600200"/>
            <a:ext cx="8153400" cy="1570038"/>
          </a:xfrm>
          <a:prstGeom prst="rect">
            <a:avLst/>
          </a:prstGeom>
          <a:noFill/>
        </p:spPr>
        <p:txBody>
          <a:bodyPr>
            <a:spAutoFit/>
          </a:bodyPr>
          <a:lstStyle/>
          <a:p>
            <a:pPr>
              <a:buFont typeface="Arial" pitchFamily="34" charset="0"/>
              <a:buChar char="•"/>
              <a:defRPr/>
            </a:pPr>
            <a:endParaRPr lang="en-US" sz="1600" dirty="0">
              <a:solidFill>
                <a:schemeClr val="accent2">
                  <a:lumMod val="60000"/>
                  <a:lumOff val="40000"/>
                </a:schemeClr>
              </a:solidFill>
              <a:latin typeface="Calibri" pitchFamily="34" charset="0"/>
              <a:cs typeface="Calibri" pitchFamily="34" charset="0"/>
            </a:endParaRPr>
          </a:p>
          <a:p>
            <a:pPr>
              <a:buFont typeface="Arial" pitchFamily="34" charset="0"/>
              <a:buChar char="•"/>
              <a:defRPr/>
            </a:pPr>
            <a:endParaRPr lang="en-US" sz="1600" dirty="0">
              <a:solidFill>
                <a:schemeClr val="accent2">
                  <a:lumMod val="60000"/>
                  <a:lumOff val="40000"/>
                </a:schemeClr>
              </a:solidFill>
              <a:latin typeface="Calibri" pitchFamily="34" charset="0"/>
              <a:cs typeface="Calibri" pitchFamily="34" charset="0"/>
            </a:endParaRPr>
          </a:p>
          <a:p>
            <a:pPr>
              <a:defRPr/>
            </a:pPr>
            <a:endParaRPr lang="en-US" sz="1600" dirty="0">
              <a:solidFill>
                <a:schemeClr val="accent2">
                  <a:lumMod val="60000"/>
                  <a:lumOff val="40000"/>
                </a:schemeClr>
              </a:solidFill>
              <a:latin typeface="Calibri" pitchFamily="34" charset="0"/>
              <a:cs typeface="Calibri" pitchFamily="34" charset="0"/>
            </a:endParaRPr>
          </a:p>
          <a:p>
            <a:pPr>
              <a:defRPr/>
            </a:pPr>
            <a:endParaRPr lang="en-US" dirty="0">
              <a:latin typeface="Calibri" pitchFamily="34" charset="0"/>
              <a:cs typeface="Calibri" pitchFamily="34" charset="0"/>
            </a:endParaRPr>
          </a:p>
          <a:p>
            <a:pPr>
              <a:defRPr/>
            </a:pPr>
            <a:r>
              <a:rPr lang="en-US" dirty="0">
                <a:latin typeface="Calibri" pitchFamily="34" charset="0"/>
                <a:cs typeface="Calibri" pitchFamily="34" charset="0"/>
              </a:rPr>
              <a:t> </a:t>
            </a:r>
          </a:p>
        </p:txBody>
      </p:sp>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a:latin typeface="Calibri" pitchFamily="34" charset="0"/>
              <a:cs typeface="Calibri" pitchFamily="34" charset="0"/>
            </a:endParaRPr>
          </a:p>
          <a:p>
            <a:r>
              <a:rPr lang="en-US" sz="1800">
                <a:latin typeface="Calibri" pitchFamily="34" charset="0"/>
                <a:cs typeface="Calibri" pitchFamily="34" charset="0"/>
              </a:rPr>
              <a:t>    </a:t>
            </a:r>
          </a:p>
        </p:txBody>
      </p:sp>
      <p:sp>
        <p:nvSpPr>
          <p:cNvPr id="6151" name="Rectangle 6"/>
          <p:cNvSpPr>
            <a:spLocks noChangeArrowheads="1"/>
          </p:cNvSpPr>
          <p:nvPr/>
        </p:nvSpPr>
        <p:spPr bwMode="auto">
          <a:xfrm>
            <a:off x="0" y="4302125"/>
            <a:ext cx="184150" cy="368300"/>
          </a:xfrm>
          <a:prstGeom prst="rect">
            <a:avLst/>
          </a:prstGeom>
          <a:noFill/>
          <a:ln w="9525">
            <a:noFill/>
            <a:miter lim="800000"/>
            <a:headEnd/>
            <a:tailEnd/>
          </a:ln>
        </p:spPr>
        <p:txBody>
          <a:bodyPr wrap="none" anchor="ctr">
            <a:spAutoFit/>
          </a:bodyPr>
          <a:lstStyle/>
          <a:p>
            <a:pPr eaLnBrk="1" hangingPunct="1"/>
            <a:endParaRPr lang="en-US" sz="1800">
              <a:latin typeface="Calibri" pitchFamily="34" charset="0"/>
              <a:cs typeface="Calibri" pitchFamily="34" charset="0"/>
            </a:endParaRPr>
          </a:p>
        </p:txBody>
      </p:sp>
      <p:sp>
        <p:nvSpPr>
          <p:cNvPr id="6152" name="Text Box 3"/>
          <p:cNvSpPr txBox="1">
            <a:spLocks noChangeArrowheads="1"/>
          </p:cNvSpPr>
          <p:nvPr/>
        </p:nvSpPr>
        <p:spPr bwMode="auto">
          <a:xfrm>
            <a:off x="6019800" y="2209800"/>
            <a:ext cx="3048000" cy="2362200"/>
          </a:xfrm>
          <a:prstGeom prst="rect">
            <a:avLst/>
          </a:prstGeom>
          <a:solidFill>
            <a:srgbClr val="FFFFFF"/>
          </a:solidFill>
          <a:ln w="9525">
            <a:solidFill>
              <a:srgbClr val="000000"/>
            </a:solidFill>
            <a:miter lim="800000"/>
            <a:headEnd/>
            <a:tailEnd/>
          </a:ln>
        </p:spPr>
        <p:txBody>
          <a:bodyPr/>
          <a:lstStyle/>
          <a:p>
            <a:endParaRPr lang="en-US">
              <a:solidFill>
                <a:schemeClr val="accent2"/>
              </a:solidFill>
              <a:latin typeface="Calibri" pitchFamily="34" charset="0"/>
              <a:cs typeface="Calibri" pitchFamily="34" charset="0"/>
            </a:endParaRPr>
          </a:p>
        </p:txBody>
      </p:sp>
      <p:sp>
        <p:nvSpPr>
          <p:cNvPr id="6153" name="Rectangle 17"/>
          <p:cNvSpPr>
            <a:spLocks noChangeArrowheads="1"/>
          </p:cNvSpPr>
          <p:nvPr/>
        </p:nvSpPr>
        <p:spPr bwMode="auto">
          <a:xfrm>
            <a:off x="0" y="2209800"/>
            <a:ext cx="6019800" cy="1446213"/>
          </a:xfrm>
          <a:prstGeom prst="rect">
            <a:avLst/>
          </a:prstGeom>
          <a:noFill/>
          <a:ln w="9525">
            <a:noFill/>
            <a:miter lim="800000"/>
            <a:headEnd/>
            <a:tailEnd/>
          </a:ln>
        </p:spPr>
        <p:txBody>
          <a:bodyPr>
            <a:spAutoFit/>
          </a:bodyPr>
          <a:lstStyle/>
          <a:p>
            <a:r>
              <a:rPr lang="en-US" sz="1600" b="1">
                <a:solidFill>
                  <a:schemeClr val="accent2"/>
                </a:solidFill>
                <a:latin typeface="Calibri" pitchFamily="34" charset="0"/>
                <a:cs typeface="Calibri" pitchFamily="34" charset="0"/>
              </a:rPr>
              <a:t>What happened </a:t>
            </a:r>
          </a:p>
          <a:p>
            <a:pPr>
              <a:spcBef>
                <a:spcPct val="50000"/>
              </a:spcBef>
            </a:pPr>
            <a:r>
              <a:rPr lang="en-US" sz="1200">
                <a:latin typeface="Calibri" pitchFamily="34" charset="0"/>
                <a:cs typeface="Calibri" pitchFamily="34" charset="0"/>
              </a:rPr>
              <a:t>A 40 year old Well Head Technician (WHT) was manually aligning the corrosive insertion ring while instructing the Assistant Driller to lower the tubing hanger.  As the hanger was lowered the WHT right index finger became trapped , he reacted by pulling the finger out causing the amputation of the finger tip exposing the bone.   </a:t>
            </a:r>
          </a:p>
          <a:p>
            <a:pPr>
              <a:spcBef>
                <a:spcPct val="50000"/>
              </a:spcBef>
            </a:pPr>
            <a:endParaRPr lang="en-US" sz="1200">
              <a:latin typeface="Calibri" pitchFamily="34" charset="0"/>
              <a:cs typeface="Calibri" pitchFamily="34" charset="0"/>
            </a:endParaRPr>
          </a:p>
        </p:txBody>
      </p:sp>
      <p:sp>
        <p:nvSpPr>
          <p:cNvPr id="615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t>
            </a:r>
            <a:r>
              <a:rPr lang="en-GB" b="1">
                <a:solidFill>
                  <a:srgbClr val="FFC000"/>
                </a:solidFill>
                <a:latin typeface="Calibri" pitchFamily="34" charset="0"/>
                <a:cs typeface="Calibri" pitchFamily="34" charset="0"/>
              </a:rPr>
              <a:t>Alert </a:t>
            </a:r>
            <a:endParaRPr lang="en-GB" sz="1600" b="1" dirty="0">
              <a:solidFill>
                <a:schemeClr val="bg1"/>
              </a:solidFill>
              <a:latin typeface="Calibri" pitchFamily="34" charset="0"/>
              <a:cs typeface="Calibri" pitchFamily="34" charset="0"/>
            </a:endParaRPr>
          </a:p>
        </p:txBody>
      </p:sp>
      <p:graphicFrame>
        <p:nvGraphicFramePr>
          <p:cNvPr id="17" name="Table 16"/>
          <p:cNvGraphicFramePr>
            <a:graphicFrameLocks noGrp="1"/>
          </p:cNvGraphicFramePr>
          <p:nvPr>
            <p:extLst>
              <p:ext uri="{D42A27DB-BD31-4B8C-83A1-F6EECF244321}">
                <p14:modId xmlns:p14="http://schemas.microsoft.com/office/powerpoint/2010/main" val="3372126125"/>
              </p:ext>
            </p:extLst>
          </p:nvPr>
        </p:nvGraphicFramePr>
        <p:xfrm>
          <a:off x="1447800" y="762000"/>
          <a:ext cx="7620000" cy="1000897"/>
        </p:xfrm>
        <a:graphic>
          <a:graphicData uri="http://schemas.openxmlformats.org/drawingml/2006/table">
            <a:tbl>
              <a:tblPr firstRow="1" bandRow="1">
                <a:tableStyleId>{5C22544A-7EE6-4342-B048-85BDC9FD1C3A}</a:tableStyleId>
              </a:tblPr>
              <a:tblGrid>
                <a:gridCol w="1489710">
                  <a:extLst>
                    <a:ext uri="{9D8B030D-6E8A-4147-A177-3AD203B41FA5}">
                      <a16:colId xmlns:a16="http://schemas.microsoft.com/office/drawing/2014/main" val="20000"/>
                    </a:ext>
                  </a:extLst>
                </a:gridCol>
                <a:gridCol w="2914649">
                  <a:extLst>
                    <a:ext uri="{9D8B030D-6E8A-4147-A177-3AD203B41FA5}">
                      <a16:colId xmlns:a16="http://schemas.microsoft.com/office/drawing/2014/main" val="20001"/>
                    </a:ext>
                  </a:extLst>
                </a:gridCol>
                <a:gridCol w="1082040">
                  <a:extLst>
                    <a:ext uri="{9D8B030D-6E8A-4147-A177-3AD203B41FA5}">
                      <a16:colId xmlns:a16="http://schemas.microsoft.com/office/drawing/2014/main" val="20002"/>
                    </a:ext>
                  </a:extLst>
                </a:gridCol>
                <a:gridCol w="2133601">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a:txBody>
                    <a:bodyPr/>
                    <a:lstStyle/>
                    <a:p>
                      <a:r>
                        <a:rPr lang="en-US" sz="1400" b="0" kern="1200" dirty="0">
                          <a:solidFill>
                            <a:schemeClr val="dk1"/>
                          </a:solidFill>
                          <a:latin typeface="Calibri" pitchFamily="34" charset="0"/>
                          <a:ea typeface="+mn-ea"/>
                          <a:cs typeface="Calibri" pitchFamily="34" charset="0"/>
                        </a:rPr>
                        <a:t>LTI(#06) </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PIM ID </a:t>
                      </a:r>
                    </a:p>
                  </a:txBody>
                  <a:tcPr>
                    <a:noFill/>
                  </a:tcPr>
                </a:tc>
                <a:tc>
                  <a:txBody>
                    <a:bodyPr/>
                    <a:lstStyle/>
                    <a:p>
                      <a:pPr marL="0" algn="l" defTabSz="914400" rtl="0" eaLnBrk="1" latinLnBrk="0" hangingPunct="1"/>
                      <a:r>
                        <a:rPr lang="en-US" sz="1400" b="0" kern="1200" dirty="0">
                          <a:solidFill>
                            <a:schemeClr val="dk1"/>
                          </a:solidFill>
                          <a:latin typeface="Calibri" pitchFamily="34" charset="0"/>
                          <a:ea typeface="+mn-ea"/>
                          <a:cs typeface="Calibri" pitchFamily="34" charset="0"/>
                        </a:rPr>
                        <a:t>1088547</a:t>
                      </a: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12/02/2015 (19:00 hrs)</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9129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r>
                        <a:rPr lang="en-US" sz="1400" b="0" kern="1200" dirty="0">
                          <a:solidFill>
                            <a:schemeClr val="dk1"/>
                          </a:solidFill>
                          <a:latin typeface="Calibri" pitchFamily="34" charset="0"/>
                          <a:ea typeface="+mn-ea"/>
                          <a:cs typeface="Calibri" pitchFamily="34" charset="0"/>
                        </a:rPr>
                        <a:t>Marmul</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 </a:t>
                      </a: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18" name="Rectangle 4"/>
          <p:cNvSpPr>
            <a:spLocks noChangeArrowheads="1"/>
          </p:cNvSpPr>
          <p:nvPr/>
        </p:nvSpPr>
        <p:spPr bwMode="auto">
          <a:xfrm>
            <a:off x="838200" y="3505200"/>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print"/>
          <a:srcRect/>
          <a:stretch>
            <a:fillRect/>
          </a:stretch>
        </p:blipFill>
        <p:spPr bwMode="auto">
          <a:xfrm>
            <a:off x="152400" y="55626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a:solidFill>
                <a:schemeClr val="tx1"/>
              </a:solidFill>
            </a:endParaRPr>
          </a:p>
        </p:txBody>
      </p:sp>
      <p:pic>
        <p:nvPicPr>
          <p:cNvPr id="6180" name="Picture 41"/>
          <p:cNvPicPr>
            <a:picLocks noChangeAspect="1" noChangeArrowheads="1"/>
          </p:cNvPicPr>
          <p:nvPr/>
        </p:nvPicPr>
        <p:blipFill>
          <a:blip r:embed="rId4" cstate="print"/>
          <a:srcRect/>
          <a:stretch>
            <a:fillRect/>
          </a:stretch>
        </p:blipFill>
        <p:spPr bwMode="auto">
          <a:xfrm>
            <a:off x="6096000" y="5105400"/>
            <a:ext cx="941388" cy="1524000"/>
          </a:xfrm>
          <a:prstGeom prst="rect">
            <a:avLst/>
          </a:prstGeom>
          <a:noFill/>
          <a:ln w="9525">
            <a:noFill/>
            <a:miter lim="800000"/>
            <a:headEnd/>
            <a:tailEnd/>
          </a:ln>
        </p:spPr>
      </p:pic>
      <p:sp>
        <p:nvSpPr>
          <p:cNvPr id="6181" name="Rounded Rectangular Callout 20"/>
          <p:cNvSpPr>
            <a:spLocks noChangeArrowheads="1"/>
          </p:cNvSpPr>
          <p:nvPr/>
        </p:nvSpPr>
        <p:spPr bwMode="auto">
          <a:xfrm>
            <a:off x="762000" y="3962400"/>
            <a:ext cx="4191000" cy="1143000"/>
          </a:xfrm>
          <a:prstGeom prst="wedgeRoundRectCallout">
            <a:avLst>
              <a:gd name="adj1" fmla="val 82787"/>
              <a:gd name="adj2" fmla="val 98296"/>
              <a:gd name="adj3" fmla="val 16667"/>
            </a:avLst>
          </a:prstGeom>
          <a:solidFill>
            <a:srgbClr val="FFC000">
              <a:alpha val="59999"/>
            </a:srgbClr>
          </a:solidFill>
          <a:ln w="9525" algn="ctr">
            <a:solidFill>
              <a:schemeClr val="tx1"/>
            </a:solidFill>
            <a:round/>
            <a:headEnd/>
            <a:tailEnd/>
          </a:ln>
        </p:spPr>
        <p:txBody>
          <a:bodyPr/>
          <a:lstStyle/>
          <a:p>
            <a:pPr marL="342900" indent="-342900">
              <a:buFont typeface="Arial" charset="0"/>
              <a:buAutoNum type="arabicPeriod"/>
            </a:pPr>
            <a:r>
              <a:rPr lang="en-GB" sz="1400">
                <a:solidFill>
                  <a:srgbClr val="000000"/>
                </a:solidFill>
                <a:latin typeface="Calibri" pitchFamily="34" charset="0"/>
                <a:cs typeface="Calibri" pitchFamily="34" charset="0"/>
              </a:rPr>
              <a:t>Do you put your fingers in crush zones?</a:t>
            </a:r>
          </a:p>
          <a:p>
            <a:pPr marL="342900" indent="-342900">
              <a:buFont typeface="Arial" charset="0"/>
              <a:buAutoNum type="arabicPeriod"/>
            </a:pPr>
            <a:r>
              <a:rPr lang="en-GB" sz="1400">
                <a:solidFill>
                  <a:srgbClr val="000000"/>
                </a:solidFill>
                <a:latin typeface="Calibri" pitchFamily="34" charset="0"/>
                <a:cs typeface="Calibri" pitchFamily="34" charset="0"/>
              </a:rPr>
              <a:t>Do you take short cuts?</a:t>
            </a:r>
          </a:p>
          <a:p>
            <a:pPr marL="342900" indent="-342900">
              <a:buFont typeface="Arial" charset="0"/>
              <a:buAutoNum type="arabicPeriod"/>
            </a:pPr>
            <a:r>
              <a:rPr lang="en-GB" sz="1400">
                <a:solidFill>
                  <a:srgbClr val="000000"/>
                </a:solidFill>
                <a:latin typeface="Calibri" pitchFamily="34" charset="0"/>
                <a:cs typeface="Calibri" pitchFamily="34" charset="0"/>
              </a:rPr>
              <a:t>Can this task be done using ‘hand’s off’ principle?</a:t>
            </a:r>
          </a:p>
        </p:txBody>
      </p:sp>
      <p:pic>
        <p:nvPicPr>
          <p:cNvPr id="6182" name="Picture 43"/>
          <p:cNvPicPr>
            <a:picLocks noChangeAspect="1" noChangeArrowheads="1"/>
          </p:cNvPicPr>
          <p:nvPr/>
        </p:nvPicPr>
        <p:blipFill>
          <a:blip r:embed="rId5" cstate="print"/>
          <a:srcRect/>
          <a:stretch>
            <a:fillRect/>
          </a:stretch>
        </p:blipFill>
        <p:spPr bwMode="auto">
          <a:xfrm>
            <a:off x="76200" y="762000"/>
            <a:ext cx="1295400" cy="1371600"/>
          </a:xfrm>
          <a:prstGeom prst="rect">
            <a:avLst/>
          </a:prstGeom>
          <a:noFill/>
          <a:ln w="9525">
            <a:noFill/>
            <a:miter lim="800000"/>
            <a:headEnd/>
            <a:tailEnd/>
          </a:ln>
        </p:spPr>
      </p:pic>
      <p:pic>
        <p:nvPicPr>
          <p:cNvPr id="6183" name="Picture 44"/>
          <p:cNvPicPr>
            <a:picLocks noChangeAspect="1" noChangeArrowheads="1"/>
          </p:cNvPicPr>
          <p:nvPr/>
        </p:nvPicPr>
        <p:blipFill>
          <a:blip r:embed="rId6" cstate="print"/>
          <a:srcRect/>
          <a:stretch>
            <a:fillRect/>
          </a:stretch>
        </p:blipFill>
        <p:spPr bwMode="auto">
          <a:xfrm>
            <a:off x="6096000" y="2286000"/>
            <a:ext cx="2865438" cy="2209800"/>
          </a:xfrm>
          <a:prstGeom prst="rect">
            <a:avLst/>
          </a:prstGeom>
          <a:noFill/>
          <a:ln w="9525">
            <a:noFill/>
            <a:miter lim="800000"/>
            <a:headEnd/>
            <a:tailEnd/>
          </a:ln>
        </p:spPr>
      </p:pic>
      <p:sp>
        <p:nvSpPr>
          <p:cNvPr id="6184" name="Rounded Rectangle 20"/>
          <p:cNvSpPr>
            <a:spLocks noChangeArrowheads="1"/>
          </p:cNvSpPr>
          <p:nvPr/>
        </p:nvSpPr>
        <p:spPr bwMode="auto">
          <a:xfrm>
            <a:off x="1295400" y="57150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a:solidFill>
                <a:srgbClr val="000000"/>
              </a:solidFill>
              <a:latin typeface="Calibri" pitchFamily="34" charset="0"/>
              <a:cs typeface="Calibri" pitchFamily="34"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18830</DocId>
    <ImageCreateDate xmlns="4880E4F8-4B7D-4BDD-91E3-E10D47036ECA" xsi:nil="true"/>
    <wic_System_Copyright xmlns="http://schemas.microsoft.com/sharepoint/v3/fields" xsi:nil="true"/>
  </documentManagement>
</p:properti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6632825-6918-4AD9-8BCE-7BFCD38DF44C}">
  <ds:schemaRefs>
    <ds:schemaRef ds:uri="http://schemas.microsoft.com/sharepoint/v3"/>
    <ds:schemaRef ds:uri="4880e4f8-4b7d-4bdd-91e3-e10d47036eca"/>
    <ds:schemaRef ds:uri="9d51eac6-a7d5-47f5-a119-63d146adb134"/>
    <ds:schemaRef ds:uri="http://schemas.microsoft.com/office/2006/documentManagement/types"/>
    <ds:schemaRef ds:uri="http://schemas.microsoft.com/office/2006/metadata/properties"/>
    <ds:schemaRef ds:uri="http://purl.org/dc/elements/1.1/"/>
    <ds:schemaRef ds:uri="http://purl.org/dc/dcmitype/"/>
    <ds:schemaRef ds:uri="http://schemas.microsoft.com/office/infopath/2007/PartnerControls"/>
    <ds:schemaRef ds:uri="http://schemas.openxmlformats.org/package/2006/metadata/core-properties"/>
    <ds:schemaRef ds:uri="http://purl.org/dc/terms/"/>
    <ds:schemaRef ds:uri="http://schemas.microsoft.com/sharepoint/v3/fields"/>
    <ds:schemaRef ds:uri="4880E4F8-4B7D-4BDD-91E3-E10D47036ECA"/>
    <ds:schemaRef ds:uri="http://www.w3.org/XML/1998/namespace"/>
  </ds:schemaRefs>
</ds:datastoreItem>
</file>

<file path=customXml/itemProps2.xml><?xml version="1.0" encoding="utf-8"?>
<ds:datastoreItem xmlns:ds="http://schemas.openxmlformats.org/officeDocument/2006/customXml" ds:itemID="{B883FFDF-75E4-4F96-9806-739D69C3603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880E4F8-4B7D-4BDD-91E3-E10D47036ECA"/>
    <ds:schemaRef ds:uri="http://schemas.microsoft.com/sharepoint/v3/fields"/>
    <ds:schemaRef ds:uri="4880e4f8-4b7d-4bdd-91e3-e10d47036eca"/>
    <ds:schemaRef ds:uri="9d51eac6-a7d5-47f5-a119-63d146adb1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DD34C1B-8503-4753-9AFB-E491D1436AB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2002</TotalTime>
  <Words>153</Words>
  <Application>Microsoft Office PowerPoint</Application>
  <PresentationFormat>On-screen Show (4:3)</PresentationFormat>
  <Paragraphs>26</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183</cp:revision>
  <dcterms:created xsi:type="dcterms:W3CDTF">2001-05-03T06:07:08Z</dcterms:created>
  <dcterms:modified xsi:type="dcterms:W3CDTF">2024-04-21T11:29:49Z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