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65955-C829-4F1A-8A13-FCE614552FD1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843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001DE-88C5-4F05-8965-4DCF54CF0B8E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1066801"/>
            <a:ext cx="6096000" cy="39549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Date:04/09/2014</a:t>
            </a:r>
          </a:p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thumb amputation</a:t>
            </a:r>
          </a:p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contractor engaged in masonry work, was injured while he tried to redirect the air flow of a rotating pedestal fan.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</a:t>
            </a:r>
            <a:r>
              <a:rPr lang="en-US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left hand thumb </a:t>
            </a: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came </a:t>
            </a:r>
            <a:r>
              <a:rPr lang="en-US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 contact with the rotating fan blade through the protective cage which lead to amputation of tip of the left hand thumb.</a:t>
            </a:r>
          </a:p>
          <a:p>
            <a:pPr algn="just">
              <a:spcBef>
                <a:spcPts val="1200"/>
              </a:spcBef>
              <a:defRPr/>
            </a:pPr>
            <a:endParaRPr lang="en-US" sz="1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Inspect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tools, plant and equipment prior to mobilization and periodically thereafter.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Switch off power supply before handling any power tool, plant / equipment.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use any unauthorized tool, plant / equipment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438" name="Picture 12" descr="http://www.k2velosi.com/global_files/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733800"/>
            <a:ext cx="166211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088" y="1323975"/>
            <a:ext cx="251301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8305800" y="2667000"/>
            <a:ext cx="533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400" b="1" dirty="0">
                <a:solidFill>
                  <a:srgbClr val="FF0000"/>
                </a:solidFill>
              </a:rPr>
              <a:t>X</a:t>
            </a:r>
            <a:r>
              <a:rPr lang="en-GB" altLang="en-US" b="1" dirty="0">
                <a:solidFill>
                  <a:srgbClr val="FFFF00"/>
                </a:solidFill>
              </a:rPr>
              <a:t>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49                                                             04/09/2014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5410200"/>
            <a:ext cx="64770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Switch off power supply before handling any power tool.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04/09/2014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thumb amputation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1) Did you </a:t>
            </a:r>
            <a:r>
              <a:rPr lang="en-US" sz="1400" dirty="0" smtClean="0">
                <a:latin typeface="+mj-lt"/>
                <a:sym typeface="Wingdings" pitchFamily="2" charset="2"/>
              </a:rPr>
              <a:t>have warning signs on rotating equipment?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2) Do you have </a:t>
            </a:r>
            <a:r>
              <a:rPr lang="en-US" sz="1400" dirty="0" smtClean="0">
                <a:latin typeface="+mj-lt"/>
                <a:sym typeface="Wingdings" pitchFamily="2" charset="2"/>
              </a:rPr>
              <a:t>effective controls in place to prevent access to moving parts?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3) Do you have a system for safety records?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49                                                             04/09/2014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93E580F-040B-471F-B2C3-9A966CC3DFC7}"/>
</file>

<file path=customXml/itemProps2.xml><?xml version="1.0" encoding="utf-8"?>
<ds:datastoreItem xmlns:ds="http://schemas.openxmlformats.org/officeDocument/2006/customXml" ds:itemID="{3BD1DEB3-A797-4F73-9FB3-1E9AB93374E6}"/>
</file>

<file path=customXml/itemProps3.xml><?xml version="1.0" encoding="utf-8"?>
<ds:datastoreItem xmlns:ds="http://schemas.openxmlformats.org/officeDocument/2006/customXml" ds:itemID="{BDDF6022-3261-493A-BE0C-30EA2FA0EA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245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154</cp:revision>
  <dcterms:created xsi:type="dcterms:W3CDTF">2001-05-03T06:07:08Z</dcterms:created>
  <dcterms:modified xsi:type="dcterms:W3CDTF">2015-03-25T09:15:50Z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