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No17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23/03/2014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04800" y="762001"/>
            <a:ext cx="4895850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23/03/2014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Chemist suffering a chemical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burning of the eyes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dirty="0" smtClean="0"/>
              <a:t>	</a:t>
            </a:r>
            <a:r>
              <a:rPr lang="en-US" sz="1400" dirty="0" smtClean="0"/>
              <a:t>A build up of gases in a chemical drain pit blew out a drain cover in the floor of a lab spraying a chemist with hazardous chemicals in his eyes after the force of the blast blew off his safety glasses.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 smtClean="0"/>
              <a:t>If your drains are making a funny noise do not ignore.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400" dirty="0" smtClean="0"/>
              <a:t>If your drains are smelling strangely, do not ignore.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3886200" cy="40011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 rtl="1"/>
            <a:r>
              <a:rPr lang="en-US" sz="2000" dirty="0" smtClean="0">
                <a:solidFill>
                  <a:srgbClr val="FFFF00"/>
                </a:solidFill>
              </a:rPr>
              <a:t>Proper laboratory design is a must!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1869" y="1066800"/>
            <a:ext cx="304593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8578850" y="2732087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V="1">
            <a:off x="6353191" y="3933809"/>
            <a:ext cx="2824163" cy="211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3058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smtClean="0">
                <a:latin typeface="+mn-lt"/>
                <a:cs typeface="Calibri" pitchFamily="34" charset="0"/>
              </a:rPr>
              <a:t>No17                            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23/03/2014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762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23/03/2014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Chemist suffering a chemical burning of the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eyes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7526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        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04800" y="25908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make sure any new designs comply with DEPs and PDO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specifications?.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you have a system to ensure actions from lateral Learnings are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implemented?.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?.</a:t>
            </a: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171450" indent="-171450" algn="just">
              <a:defRPr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1C01185-BD5F-41DE-8B35-B92404874204}"/>
</file>

<file path=customXml/itemProps2.xml><?xml version="1.0" encoding="utf-8"?>
<ds:datastoreItem xmlns:ds="http://schemas.openxmlformats.org/officeDocument/2006/customXml" ds:itemID="{23D88C32-88BB-4EB1-B2C2-EC3131DD622D}"/>
</file>

<file path=customXml/itemProps3.xml><?xml version="1.0" encoding="utf-8"?>
<ds:datastoreItem xmlns:ds="http://schemas.openxmlformats.org/officeDocument/2006/customXml" ds:itemID="{C0E77AB0-A9A3-40D0-9AA0-8B1541C620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167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2014-06-11T09:20:18Z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