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105400"/>
            <a:ext cx="781050" cy="16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contractor was de-coupling a flexible hose in preparation for a rig move when the residual pressure in the hose caused it to whip up and hit him in the face causing a fracture to his jaw.  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05652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LTI(#17)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1089318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21/04/2015 (09:25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Rabab – Harweel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733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0" y="4267200"/>
            <a:ext cx="4495800" cy="990600"/>
          </a:xfrm>
          <a:prstGeom prst="wedgeRoundRectCallout">
            <a:avLst>
              <a:gd name="adj1" fmla="val 73153"/>
              <a:gd name="adj2" fmla="val 8058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pressurised equipment is depressurised before breaking connections?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do you ensure they are depressurised?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stay out of the line of fire of anything that can hurt you?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" name="Picture 21" descr="al action mascots-0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049302" cy="1371600"/>
          </a:xfrm>
          <a:prstGeom prst="rect">
            <a:avLst/>
          </a:prstGeom>
        </p:spPr>
      </p:pic>
      <p:pic>
        <p:nvPicPr>
          <p:cNvPr id="3" name="D5F09E59-1F2C-4737-BAAA-3B5B9E3860FC" descr="D5F09E59-1F2C-4737-BAAA-3B5B9E3860F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2286000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A15393E-51F1-49E0-AE2E-2769316A1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openxmlformats.org/package/2006/metadata/core-properties"/>
    <ds:schemaRef ds:uri="http://www.w3.org/XML/1998/namespace"/>
    <ds:schemaRef ds:uri="9d51eac6-a7d5-47f5-a119-63d146adb134"/>
    <ds:schemaRef ds:uri="http://schemas.microsoft.com/office/infopath/2007/PartnerControls"/>
    <ds:schemaRef ds:uri="http://purl.org/dc/dcmitype/"/>
    <ds:schemaRef ds:uri="4880e4f8-4b7d-4bdd-91e3-e10d47036eca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schemas.microsoft.com/sharepoint/v3/field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145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266</cp:revision>
  <dcterms:created xsi:type="dcterms:W3CDTF">2001-05-03T06:07:08Z</dcterms:created>
  <dcterms:modified xsi:type="dcterms:W3CDTF">2024-04-21T11:22:33Z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