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9" r:id="rId2"/>
    <p:sldId id="28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541020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+mj-lt"/>
                <a:ea typeface="+mn-ea"/>
                <a:cs typeface="Arial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09/03/2015  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Injury: Head injury</a:t>
            </a: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+mj-lt"/>
                <a:ea typeface="+mn-ea"/>
                <a:cs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defRPr/>
            </a:pPr>
            <a:endParaRPr lang="en-GB" sz="1600" dirty="0" smtClean="0">
              <a:solidFill>
                <a:srgbClr val="000099"/>
              </a:solidFill>
              <a:latin typeface="+mj-lt"/>
            </a:endParaRPr>
          </a:p>
          <a:p>
            <a:pPr algn="just"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During the deployment of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hoses,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should have been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sitting in safety zone wearing a seat belt but due to defective equipment was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the back of a moving vehicle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he lost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balance and fell backwards hitting his head on the post of a safety barrier.  The impact resulted in a fatal head injury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en-US" sz="800" dirty="0">
              <a:solidFill>
                <a:schemeClr val="accent2"/>
              </a:solidFill>
              <a:latin typeface="+mj-lt"/>
              <a:cs typeface="Arial" charset="0"/>
            </a:endParaRPr>
          </a:p>
          <a:p>
            <a:pPr marL="114300" indent="-114300"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...</a:t>
            </a:r>
          </a:p>
          <a:p>
            <a:pPr marL="114300" indent="-114300">
              <a:defRPr/>
            </a:pPr>
            <a:endParaRPr lang="en-US" sz="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use defective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stand on a moving vehicle.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ensure maintenance requests are recorded and followed up.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not be afraid to exercise ’Stop’</a:t>
            </a:r>
          </a:p>
          <a:p>
            <a:pPr algn="just" defTabSz="180975">
              <a:defRPr/>
            </a:pPr>
            <a:endParaRPr lang="en-US" sz="1600" dirty="0" smtClean="0">
              <a:solidFill>
                <a:srgbClr val="7030A0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7200" y="5410200"/>
            <a:ext cx="4800600" cy="584775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safety devices are working prior to starting work</a:t>
            </a:r>
            <a:endParaRPr lang="en-US" alt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399" y="914400"/>
            <a:ext cx="27040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112403\Desktop\Pictur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3793958"/>
            <a:ext cx="2666999" cy="2469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ultiply 6"/>
          <p:cNvSpPr/>
          <p:nvPr/>
        </p:nvSpPr>
        <p:spPr bwMode="auto">
          <a:xfrm>
            <a:off x="8153400" y="2438400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82105">
            <a:off x="8169553" y="5721480"/>
            <a:ext cx="768270" cy="51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53200" y="3810000"/>
            <a:ext cx="2209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In seat with seat belt fastened</a:t>
            </a:r>
            <a:endParaRPr lang="en-GB" sz="1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914400"/>
            <a:ext cx="2209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Outside of protection zone</a:t>
            </a:r>
            <a:endParaRPr lang="en-GB" sz="1000" dirty="0"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Learning No 12                                                           09/03/2015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5" name="Picture 14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838200"/>
            <a:ext cx="609600" cy="1103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38625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09/03/2015     </a:t>
            </a:r>
          </a:p>
          <a:p>
            <a:pPr marL="114300" lvl="1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Injury: Head injury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ensuring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review their HSE HEMP against the questions asked below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adequate risk assessment done for all work equipment?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monitor and </a:t>
            </a:r>
            <a:r>
              <a:rPr lang="en-US" sz="1400" kern="13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your </a:t>
            </a: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staff conduct daily equipment inspections?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an adequate defect reporting systems in place?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adequate Safe Working Procedures in place for all activities?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4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employees comply with the procedures and safety guidance?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12                                                         09/03/2015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F686CF8-F9DA-40F5-9375-CE5F8D8C52C6}"/>
</file>

<file path=customXml/itemProps2.xml><?xml version="1.0" encoding="utf-8"?>
<ds:datastoreItem xmlns:ds="http://schemas.openxmlformats.org/officeDocument/2006/customXml" ds:itemID="{4CC6B69B-ABC9-45B7-AADE-3C43A537CD8E}"/>
</file>

<file path=customXml/itemProps3.xml><?xml version="1.0" encoding="utf-8"?>
<ds:datastoreItem xmlns:ds="http://schemas.openxmlformats.org/officeDocument/2006/customXml" ds:itemID="{AC9173F4-95D1-4F1C-8936-7621CB8A539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2098</TotalTime>
  <Words>273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182</cp:revision>
  <dcterms:created xsi:type="dcterms:W3CDTF">2001-05-03T06:07:08Z</dcterms:created>
  <dcterms:modified xsi:type="dcterms:W3CDTF">2015-06-07T06:19:40Z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