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676400"/>
            <a:ext cx="5486400" cy="417037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16/04/2015</a:t>
            </a:r>
          </a:p>
          <a:p>
            <a:pPr marL="114300" indent="-114300" algn="ctr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Ring finger injury</a:t>
            </a:r>
            <a:endParaRPr lang="en-GB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GB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</a:p>
          <a:p>
            <a:pPr algn="just"/>
            <a:r>
              <a:rPr lang="en-US" sz="1400" dirty="0" smtClean="0">
                <a:latin typeface="+mj-lt"/>
                <a:cs typeface="Arial" charset="0"/>
              </a:rPr>
              <a:t>While break out of lifting sub operation with manual tongs was in progress and when driller picked up the make-up tong with sand line, the Roustabout’s right hand trapped in between the manual tong and elevator (Pinch point).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Learnings from this incident..</a:t>
            </a:r>
            <a:endParaRPr lang="en-GB" sz="105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+mj-lt"/>
                <a:cs typeface="Arial" charset="0"/>
              </a:rPr>
              <a:t>Always carry out competence assessment for new employee before placing in different job.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+mj-lt"/>
                <a:cs typeface="Arial" charset="0"/>
              </a:rPr>
              <a:t>Implement MOC for any change.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+mj-lt"/>
                <a:cs typeface="Arial" charset="0"/>
              </a:rPr>
              <a:t>Use right tool/equipment for right job.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+mj-lt"/>
                <a:cs typeface="Arial" charset="0"/>
              </a:rPr>
              <a:t>Report any incident immediately for whatever the severity.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All the manual &amp; powered equipment are color coded.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Identify the pinch points.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Always Intervene for any unsafe act/condition.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200" kern="1300" dirty="0" smtClean="0">
              <a:latin typeface="+mj-lt"/>
              <a:cs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685800" y="5943600"/>
            <a:ext cx="4876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Hands off crush points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7400" y="1066800"/>
            <a:ext cx="2362200" cy="2286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3505200"/>
            <a:ext cx="32004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20                                                                                   16/04/2015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8200"/>
            <a:ext cx="1252445" cy="1393798"/>
          </a:xfrm>
          <a:prstGeom prst="rect">
            <a:avLst/>
          </a:prstGeom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43000"/>
            <a:ext cx="2209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 bwMode="auto">
          <a:xfrm>
            <a:off x="6019800" y="1524000"/>
            <a:ext cx="914400" cy="838200"/>
          </a:xfrm>
          <a:prstGeom prst="ellipse">
            <a:avLst/>
          </a:prstGeom>
          <a:noFill/>
          <a:ln w="635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5" name="Picture 24" descr="D:\KUZMA\2-HSE\Incidents\WPH-55\2015-04-16_LTI-hand with manual tong\New pictures\New folder\DSC0866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3048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Oval 25"/>
          <p:cNvSpPr/>
          <p:nvPr/>
        </p:nvSpPr>
        <p:spPr bwMode="auto">
          <a:xfrm>
            <a:off x="7391400" y="4648200"/>
            <a:ext cx="982476" cy="946813"/>
          </a:xfrm>
          <a:prstGeom prst="ellipse">
            <a:avLst/>
          </a:prstGeom>
          <a:noFill/>
          <a:ln w="635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8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5410200"/>
            <a:ext cx="1024866" cy="895350"/>
          </a:xfrm>
          <a:prstGeom prst="rect">
            <a:avLst/>
          </a:prstGeom>
          <a:noFill/>
        </p:spPr>
      </p:pic>
      <p:pic>
        <p:nvPicPr>
          <p:cNvPr id="2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2286000"/>
            <a:ext cx="825818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16/04/2015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Ring finger injury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GB" sz="1600" dirty="0" smtClean="0"/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Have you ensured the right people assigned for right job?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Right equipment used for right job?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Have your equipment been color coded for identifying pinch points?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Do you encourage your employees to exercise “Empowerment to STOP Unsafe Work”?</a:t>
            </a:r>
            <a:endParaRPr lang="en-GB" sz="1600" dirty="0" smtClean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altLang="en-US" sz="16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20                                                       16/04/2015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A3AD379-3012-4CAC-A4BC-F35ABDF470F6}"/>
</file>

<file path=customXml/itemProps2.xml><?xml version="1.0" encoding="utf-8"?>
<ds:datastoreItem xmlns:ds="http://schemas.openxmlformats.org/officeDocument/2006/customXml" ds:itemID="{595B3596-F112-4DCD-85AC-DDFC5908EB04}"/>
</file>

<file path=customXml/itemProps3.xml><?xml version="1.0" encoding="utf-8"?>
<ds:datastoreItem xmlns:ds="http://schemas.openxmlformats.org/officeDocument/2006/customXml" ds:itemID="{B1234A0E-B50A-43A6-8483-21867AEBA30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2458</TotalTime>
  <Words>240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219</cp:revision>
  <dcterms:created xsi:type="dcterms:W3CDTF">2001-05-03T06:07:08Z</dcterms:created>
  <dcterms:modified xsi:type="dcterms:W3CDTF">2015-06-30T04:17:17Z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