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2" r:id="rId2"/>
    <p:sldId id="30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163122"/>
            <a:ext cx="5486400" cy="26468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endParaRPr lang="en-US" sz="16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Date:10.06.2015  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LTI: Broken Arm </a:t>
            </a:r>
          </a:p>
          <a:p>
            <a:pPr marL="114300" indent="-114300" algn="ctr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b="1" u="sng" dirty="0"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altLang="en-US" sz="1400" dirty="0" smtClean="0">
                <a:latin typeface="+mj-lt"/>
              </a:rPr>
              <a:t>   During </a:t>
            </a:r>
            <a:r>
              <a:rPr lang="en-US" altLang="en-US" sz="1400" dirty="0">
                <a:latin typeface="+mj-lt"/>
              </a:rPr>
              <a:t>a recent vehicle journey, a Hiab was involved in an incident </a:t>
            </a:r>
            <a:r>
              <a:rPr lang="en-US" altLang="en-US" sz="1400" dirty="0" smtClean="0">
                <a:latin typeface="+mj-lt"/>
              </a:rPr>
              <a:t>where the </a:t>
            </a:r>
            <a:r>
              <a:rPr lang="en-US" altLang="en-US" sz="1400" dirty="0">
                <a:latin typeface="+mj-lt"/>
              </a:rPr>
              <a:t>vehicle ran into the rear of another vehicle. The driver did not keep enough distance between him and the vehicle in front. The driver sustained a broken arm but the injuries could have been far more severe. 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DCE031FC-AC75-47C2-A4D8-1B6B817F6E3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3931384"/>
            <a:ext cx="56388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</a:t>
            </a:r>
            <a:r>
              <a:rPr lang="en-US" altLang="en-US" sz="1400" dirty="0">
                <a:latin typeface="+mj-lt"/>
              </a:rPr>
              <a:t>leave sufficient distance between yourself and any vehicle in front.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Adjust your distance based on the road conditions.  It will take longer to stop on a graded road so you should increase the </a:t>
            </a:r>
            <a:r>
              <a:rPr lang="en-US" altLang="en-US" sz="1400" dirty="0" smtClean="0">
                <a:latin typeface="+mj-lt"/>
              </a:rPr>
              <a:t>distance.</a:t>
            </a:r>
            <a:endParaRPr lang="en-US" altLang="en-US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Take </a:t>
            </a:r>
            <a:r>
              <a:rPr lang="en-US" altLang="en-US" sz="1400" dirty="0">
                <a:latin typeface="+mj-lt"/>
              </a:rPr>
              <a:t>regular breaks and stay alert!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381000" y="5733568"/>
            <a:ext cx="53340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a safe distance and expect the unexpected</a:t>
            </a:r>
            <a:endParaRPr lang="en-GB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8" descr="http://cdn.mypolice.qld.gov.au/maryborough/files/2012/09/Jpg_stopping_distances_graph_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505200"/>
            <a:ext cx="2705100" cy="2552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633" name="Picture 2" descr="\\10.151.10.36\01 hse\PRIVATE\BE_HSE_Incident Management_2015\06.June\20150610_TO_MVI_LTI\Photos\IMG-20150610-WA0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219200"/>
            <a:ext cx="285574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82000" y="3429000"/>
            <a:ext cx="6096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86800" y="1219200"/>
            <a:ext cx="336550" cy="544513"/>
            <a:chOff x="3504" y="544"/>
            <a:chExt cx="2287" cy="1855"/>
          </a:xfrm>
        </p:grpSpPr>
        <p:sp>
          <p:nvSpPr>
            <p:cNvPr id="2663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34                                                                                  10/06/2015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8" name="Picture 17" descr="Motor Vehicle Incid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8200"/>
            <a:ext cx="1524000" cy="1506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931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Date:10.06.2015  </a:t>
            </a: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LTI: Broken Arm 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Has </a:t>
            </a:r>
            <a:r>
              <a:rPr lang="en-US" altLang="en-US" sz="1600" dirty="0">
                <a:latin typeface="+mj-lt"/>
                <a:sym typeface="Wingdings" pitchFamily="2" charset="2"/>
              </a:rPr>
              <a:t>a recent TBT discussed Defensive Driving Techniques (especially for graded roads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)?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Risk Assessments been updated / reviewed after the last incident within your company?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drivers been assessed recently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C21739E3-4687-4AF8-8962-F51D3C784A85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34                                                                                  10/06/2015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19081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5E10AD3-8D96-42EB-B102-E9BEF97ABDEB}"/>
</file>

<file path=customXml/itemProps2.xml><?xml version="1.0" encoding="utf-8"?>
<ds:datastoreItem xmlns:ds="http://schemas.openxmlformats.org/officeDocument/2006/customXml" ds:itemID="{FDE5BC0E-A8BF-42D8-9CD0-2E51FFA1435F}"/>
</file>

<file path=customXml/itemProps3.xml><?xml version="1.0" encoding="utf-8"?>
<ds:datastoreItem xmlns:ds="http://schemas.openxmlformats.org/officeDocument/2006/customXml" ds:itemID="{FA25D593-86FF-468E-8061-F039B1DE72D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2763</TotalTime>
  <Words>242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240</cp:revision>
  <dcterms:created xsi:type="dcterms:W3CDTF">2001-05-03T06:07:08Z</dcterms:created>
  <dcterms:modified xsi:type="dcterms:W3CDTF">2015-09-29T09:58:52Z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