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6" r:id="rId2"/>
    <p:sldId id="31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1511246-680B-4DB4-89E6-12AB20AA547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70780"/>
            <a:ext cx="5105400" cy="4849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15/09/2015    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Injury: Chemical burns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altLang="en-US" sz="1600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altLang="en-US" sz="1400" dirty="0" smtClean="0">
                <a:latin typeface="+mj-lt"/>
              </a:rPr>
              <a:t>A </a:t>
            </a:r>
            <a:r>
              <a:rPr lang="en-US" altLang="en-US" sz="1400" dirty="0">
                <a:latin typeface="+mj-lt"/>
              </a:rPr>
              <a:t>violent chemical reaction with an unknown substance occurred when an Alkali based drain cleaner (Caustic Soda) was used to clear a blockage.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Chemical drain clearing fluids should not be used under any circumstances.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Blocked drains should be cleared by </a:t>
            </a:r>
            <a:r>
              <a:rPr lang="en-US" altLang="en-US" sz="1400" dirty="0" err="1" smtClean="0">
                <a:latin typeface="+mj-lt"/>
              </a:rPr>
              <a:t>r</a:t>
            </a:r>
            <a:r>
              <a:rPr lang="en-US" altLang="en-US" sz="1400" dirty="0" err="1" smtClean="0">
                <a:latin typeface="+mj-lt"/>
              </a:rPr>
              <a:t>odding</a:t>
            </a:r>
            <a:r>
              <a:rPr lang="en-US" altLang="en-US" sz="1400" dirty="0" smtClean="0">
                <a:latin typeface="+mj-lt"/>
              </a:rPr>
              <a:t> </a:t>
            </a:r>
            <a:r>
              <a:rPr lang="en-US" altLang="en-US" sz="1400" dirty="0" smtClean="0">
                <a:latin typeface="+mj-lt"/>
              </a:rPr>
              <a:t>or other mechanical means.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Chemicals should be eliminated/substituted whenever reasonably practicable. 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 have an MSDS for all chemicals and ensure that a suitable and sufficient risk assessment is undertaken.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wear the correct PPE when dealing with chemicals.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that appropriate training is provided.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0" name="TextBox 16"/>
          <p:cNvSpPr txBox="1">
            <a:spLocks noChangeArrowheads="1"/>
          </p:cNvSpPr>
          <p:nvPr/>
        </p:nvSpPr>
        <p:spPr bwMode="auto">
          <a:xfrm>
            <a:off x="228600" y="60383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use chemicals if you do not know the hazards.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</a:t>
            </a:r>
            <a:r>
              <a:rPr lang="en-US" dirty="0" err="1">
                <a:latin typeface="+mj-lt"/>
              </a:rPr>
              <a:t>donewrong</a:t>
            </a:r>
            <a:endParaRPr lang="en-US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459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4587" name="31511246-680B-4DB4-89E6-12AB20AA5470" descr="cid:31511246-680B-4DB4-89E6-12AB20AA547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9906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229600" y="5029200"/>
            <a:ext cx="609600" cy="685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8077200" y="2438400"/>
            <a:ext cx="922338" cy="1143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44                                                                                  15/09/2015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0" name="Picture 19" descr="Chemical bur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85800"/>
            <a:ext cx="85523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517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15/09/2015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Chemical burns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arrangements for the management of chemicals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the arrangements </a:t>
            </a:r>
            <a:r>
              <a:rPr lang="en-US" altLang="en-US" sz="1600" dirty="0">
                <a:latin typeface="+mj-lt"/>
                <a:sym typeface="Wingdings" pitchFamily="2" charset="2"/>
              </a:rPr>
              <a:t>been eliminated or substituted so far as is reasonably practicable?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associated processes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arrangements </a:t>
            </a:r>
            <a:r>
              <a:rPr lang="en-US" altLang="en-US" sz="1600" dirty="0">
                <a:latin typeface="+mj-lt"/>
                <a:sym typeface="Wingdings" pitchFamily="2" charset="2"/>
              </a:rPr>
              <a:t>been reviewed to modify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behaviors?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arrangement for supervision and monitoring work been improved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44                                                                                  15/09/2015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0D07F6C-1C4B-4B2B-A6F4-5E173F5B6F0F}"/>
</file>

<file path=customXml/itemProps2.xml><?xml version="1.0" encoding="utf-8"?>
<ds:datastoreItem xmlns:ds="http://schemas.openxmlformats.org/officeDocument/2006/customXml" ds:itemID="{D483D259-B7B1-4601-996E-0B657DDF171A}"/>
</file>

<file path=customXml/itemProps3.xml><?xml version="1.0" encoding="utf-8"?>
<ds:datastoreItem xmlns:ds="http://schemas.openxmlformats.org/officeDocument/2006/customXml" ds:itemID="{D4BAA7F3-5212-427C-8CA2-AB4BCE52581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2953</TotalTime>
  <Words>281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255</cp:revision>
  <dcterms:created xsi:type="dcterms:W3CDTF">2001-05-03T06:07:08Z</dcterms:created>
  <dcterms:modified xsi:type="dcterms:W3CDTF">2015-12-10T11:26:36Z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