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5410200" cy="47089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Date:10.11.2015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Multiple fractures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</a:t>
            </a:r>
            <a:r>
              <a:rPr lang="en-US" sz="1400" dirty="0" smtClean="0">
                <a:latin typeface="+mj-lt"/>
                <a:cs typeface="Calibri" pitchFamily="34" charset="0"/>
              </a:rPr>
              <a:t>A drilling superintendant </a:t>
            </a:r>
            <a:r>
              <a:rPr lang="en-US" sz="1400" dirty="0" smtClean="0">
                <a:latin typeface="+mj-lt"/>
              </a:rPr>
              <a:t>was driving from Rig 43 to </a:t>
            </a:r>
            <a:r>
              <a:rPr lang="en-US" sz="1400" dirty="0" err="1" smtClean="0">
                <a:latin typeface="+mj-lt"/>
              </a:rPr>
              <a:t>Nizwa</a:t>
            </a:r>
            <a:r>
              <a:rPr lang="en-US" sz="1400" dirty="0" smtClean="0">
                <a:latin typeface="+mj-lt"/>
              </a:rPr>
              <a:t>. Whilst approaching a right hand bend on a graded road he lost control of the vehicle resulting in the vehicle rolling over several times. The driver suffered a crush injury to his left hand which resulted in multiple fractures.</a:t>
            </a:r>
            <a:endParaRPr lang="en-US" sz="1400" kern="14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you have the correct license and valid defensive driving permit.  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the journey management plan is followed.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you communicate with the journey manager if a change has to be made while en-route.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" y="5791200"/>
            <a:ext cx="57912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the Safe Journey Management Plan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55                                                                                  10/11/2015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rollover-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18129">
            <a:off x="117750" y="919070"/>
            <a:ext cx="1787250" cy="1366930"/>
          </a:xfrm>
          <a:prstGeom prst="rect">
            <a:avLst/>
          </a:prstGeom>
        </p:spPr>
      </p:pic>
      <p:pic>
        <p:nvPicPr>
          <p:cNvPr id="19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793" y="914400"/>
            <a:ext cx="3124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2325" y="9906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8187" y="3124200"/>
            <a:ext cx="3173413" cy="221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382000" y="3276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799" y="1196975"/>
            <a:ext cx="8229601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Date:10.11.2015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Multiple fractures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Are all company vehicles included in your IVMS management system?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monitor compliance of routes used by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IVMS tracking?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Does your management system ensure defensive driving permits are valid?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 advise drivers which roads are authorised and which are unauthorised? 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55                                                                                  10/11/2015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3ED8D7-4CF7-47E5-9C43-9C1483CB95AD}"/>
</file>

<file path=customXml/itemProps2.xml><?xml version="1.0" encoding="utf-8"?>
<ds:datastoreItem xmlns:ds="http://schemas.openxmlformats.org/officeDocument/2006/customXml" ds:itemID="{791711A5-22A4-46E1-9B3C-86DBBCECB97E}"/>
</file>

<file path=customXml/itemProps3.xml><?xml version="1.0" encoding="utf-8"?>
<ds:datastoreItem xmlns:ds="http://schemas.openxmlformats.org/officeDocument/2006/customXml" ds:itemID="{EE9621E3-11F7-4F56-AE41-D91066434C9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3653</TotalTime>
  <Words>243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277</cp:revision>
  <dcterms:created xsi:type="dcterms:W3CDTF">2001-05-03T06:07:08Z</dcterms:created>
  <dcterms:modified xsi:type="dcterms:W3CDTF">2016-01-28T13:28:39Z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