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47" autoAdjust="0"/>
  </p:normalViewPr>
  <p:slideViewPr>
    <p:cSldViewPr>
      <p:cViewPr varScale="1">
        <p:scale>
          <a:sx n="69" d="100"/>
          <a:sy n="69" d="100"/>
        </p:scale>
        <p:origin x="11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6096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2800" b="1" dirty="0">
              <a:solidFill>
                <a:schemeClr val="hlin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1600200"/>
            <a:ext cx="815340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0" y="1981200"/>
            <a:ext cx="5715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What happened</a:t>
            </a:r>
          </a:p>
          <a:p>
            <a:pPr algn="just"/>
            <a:r>
              <a:rPr lang="en-US" sz="1400" dirty="0">
                <a:latin typeface="Calibri" pitchFamily="34" charset="0"/>
                <a:cs typeface="Calibri" pitchFamily="34" charset="0"/>
              </a:rPr>
              <a:t>A night tool pusher was standing on top of the mud pump cleaning with a wash gun while the pump was running and the piston cover was open; his right foot slipped inside the piston cavity causing a deep cut exposing the bone and resulting in multiple fractures to his ankle and foot.</a:t>
            </a: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09600" y="35052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638800" y="4783667"/>
            <a:ext cx="762000" cy="1693333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0444806"/>
              </p:ext>
            </p:extLst>
          </p:nvPr>
        </p:nvGraphicFramePr>
        <p:xfrm>
          <a:off x="1371601" y="762000"/>
          <a:ext cx="7696199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46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37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2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49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(#13)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PIM ID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1093319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08/05/2016 (02:00 hrs)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Saih</a:t>
                      </a:r>
                      <a:r>
                        <a:rPr lang="en-US" sz="1400" b="0" kern="1200" baseline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Rawl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228600" y="3962400"/>
            <a:ext cx="5334000" cy="914400"/>
          </a:xfrm>
          <a:prstGeom prst="wedgeRoundRectCallout">
            <a:avLst>
              <a:gd name="adj1" fmla="val 57054"/>
              <a:gd name="adj2" fmla="val 92602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that guards and covers are in place on machinery?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there is adequate lighting in the work area?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Are supervisors carrying out tasks instead of supervising?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consider if you are ever in the ‘line of fire’?</a:t>
            </a:r>
          </a:p>
          <a:p>
            <a:pPr marL="342900" indent="-342900">
              <a:buFont typeface="Arial" charset="0"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553200" y="4295001"/>
            <a:ext cx="20574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alibri" pitchFamily="34" charset="0"/>
                <a:cs typeface="Calibri" pitchFamily="34" charset="0"/>
              </a:rPr>
              <a:t>Foot slipped into open cavity</a:t>
            </a:r>
          </a:p>
        </p:txBody>
      </p:sp>
      <p:pic>
        <p:nvPicPr>
          <p:cNvPr id="33" name="Picture 32" descr="Slip _ fall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2400" y="762000"/>
            <a:ext cx="1179900" cy="1066800"/>
          </a:xfrm>
          <a:prstGeom prst="rect">
            <a:avLst/>
          </a:prstGeom>
        </p:spPr>
      </p:pic>
      <p:pic>
        <p:nvPicPr>
          <p:cNvPr id="23" name="Picture 2" descr="C:\Users\murig64p\Desktop\Abdulmalik\DSCN459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0" y="1905000"/>
            <a:ext cx="2767913" cy="2133600"/>
          </a:xfrm>
          <a:prstGeom prst="rect">
            <a:avLst/>
          </a:prstGeom>
          <a:noFill/>
        </p:spPr>
      </p:pic>
      <p:cxnSp>
        <p:nvCxnSpPr>
          <p:cNvPr id="24" name="Straight Arrow Connector 23"/>
          <p:cNvCxnSpPr>
            <a:stCxn id="21" idx="0"/>
          </p:cNvCxnSpPr>
          <p:nvPr/>
        </p:nvCxnSpPr>
        <p:spPr bwMode="auto">
          <a:xfrm flipV="1">
            <a:off x="7581900" y="3380601"/>
            <a:ext cx="571500" cy="9144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91717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6D74D55F-495D-4806-B09B-F96CB2DC98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9d51eac6-a7d5-47f5-a119-63d146adb1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5D88EA-5F43-417B-8A80-9407E5803871}">
  <ds:schemaRefs>
    <ds:schemaRef ds:uri="http://schemas.microsoft.com/office/2006/documentManagement/types"/>
    <ds:schemaRef ds:uri="http://www.w3.org/XML/1998/namespace"/>
    <ds:schemaRef ds:uri="http://purl.org/dc/elements/1.1/"/>
    <ds:schemaRef ds:uri="http://purl.org/dc/terms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4880E4F8-4B7D-4BDD-91E3-E10D47036ECA"/>
    <ds:schemaRef ds:uri="9d51eac6-a7d5-47f5-a119-63d146adb134"/>
    <ds:schemaRef ds:uri="4880e4f8-4b7d-4bdd-91e3-e10d47036eca"/>
    <ds:schemaRef ds:uri="http://schemas.microsoft.com/sharepoint/v3/fields"/>
    <ds:schemaRef ds:uri="http://schemas.microsoft.com/sharepoint/v3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4491</TotalTime>
  <Words>175</Words>
  <Application>Microsoft Office PowerPoint</Application>
  <PresentationFormat>On-screen Show (4:3)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482</cp:revision>
  <dcterms:created xsi:type="dcterms:W3CDTF">2001-05-03T06:07:08Z</dcterms:created>
  <dcterms:modified xsi:type="dcterms:W3CDTF">2024-04-21T06:55:20Z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