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429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721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629914"/>
              </p:ext>
            </p:extLst>
          </p:nvPr>
        </p:nvGraphicFramePr>
        <p:xfrm>
          <a:off x="1904999" y="762000"/>
          <a:ext cx="716280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1094732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11.09.2016 at 11:50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Rig 108 Nimr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334000" cy="838200"/>
          </a:xfrm>
          <a:prstGeom prst="wedgeRoundRectCallout">
            <a:avLst>
              <a:gd name="adj1" fmla="val 62107"/>
              <a:gd name="adj2" fmla="val 9250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standing in a safe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position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when Pulling out of Hole?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are in the ‘line of fire’?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understand where stored energy will come from?</a:t>
            </a:r>
          </a:p>
          <a:p>
            <a:pPr marL="342900" indent="-342900"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611397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While pulling out of the hole the rig crew used two tongs to break out the joint. As the joint disconnected the bottom tong swung away striking a floorman resulting in a fracture to his left leg.  </a:t>
            </a:r>
          </a:p>
        </p:txBody>
      </p:sp>
      <p:pic>
        <p:nvPicPr>
          <p:cNvPr id="21" name="Picture 20" descr="Dropped object on himsel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7281" y="762000"/>
            <a:ext cx="756407" cy="1131300"/>
          </a:xfrm>
          <a:prstGeom prst="rect">
            <a:avLst/>
          </a:prstGeom>
        </p:spPr>
      </p:pic>
      <p:pic>
        <p:nvPicPr>
          <p:cNvPr id="17" name="Picture 16" descr="cid:image002.png@01D1FEED.497CE080"/>
          <p:cNvPicPr/>
          <p:nvPr/>
        </p:nvPicPr>
        <p:blipFill>
          <a:blip r:embed="rId6" cstate="print"/>
          <a:stretch>
            <a:fillRect/>
          </a:stretch>
        </p:blipFill>
        <p:spPr bwMode="auto">
          <a:xfrm>
            <a:off x="6019800" y="1859756"/>
            <a:ext cx="29527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91749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8E61C5-591E-4749-9B06-0F74FDDDA2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purl.org/dc/dcmitype/"/>
    <ds:schemaRef ds:uri="http://schemas.microsoft.com/sharepoint/v3"/>
    <ds:schemaRef ds:uri="http://schemas.microsoft.com/sharepoint/v3/fields"/>
    <ds:schemaRef ds:uri="http://schemas.microsoft.com/office/2006/metadata/properties"/>
    <ds:schemaRef ds:uri="http://www.w3.org/XML/1998/namespace"/>
    <ds:schemaRef ds:uri="4880E4F8-4B7D-4BDD-91E3-E10D47036ECA"/>
    <ds:schemaRef ds:uri="http://purl.org/dc/terms/"/>
    <ds:schemaRef ds:uri="http://schemas.microsoft.com/office/infopath/2007/PartnerControls"/>
    <ds:schemaRef ds:uri="4880e4f8-4b7d-4bdd-91e3-e10d47036eca"/>
    <ds:schemaRef ds:uri="http://schemas.openxmlformats.org/package/2006/metadata/core-properties"/>
    <ds:schemaRef ds:uri="9d51eac6-a7d5-47f5-a119-63d146adb134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5913</TotalTime>
  <Words>145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655</cp:revision>
  <dcterms:created xsi:type="dcterms:W3CDTF">2001-05-03T06:07:08Z</dcterms:created>
  <dcterms:modified xsi:type="dcterms:W3CDTF">2024-04-21T06:49:04Z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