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13/02/2017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13/02/2017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1447800"/>
            <a:ext cx="4953000" cy="1938992"/>
          </a:xfrm>
        </p:spPr>
        <p:txBody>
          <a:bodyPr wrap="square" lIns="91440" anchor="t">
            <a:spAutoFit/>
          </a:bodyPr>
          <a:lstStyle/>
          <a:p>
            <a:pPr marL="234950" indent="-179388" algn="just">
              <a:spcBef>
                <a:spcPct val="50000"/>
              </a:spcBef>
              <a:defRPr/>
            </a:pPr>
            <a:r>
              <a:rPr lang="en-US" sz="1500" b="1" dirty="0" smtClean="0"/>
              <a:t>While unloading 12” x 12 metre pipe from trailer using  a 25-tonne crane, the auxiliary hook wire rope snapped and fell to the ground.</a:t>
            </a:r>
          </a:p>
          <a:p>
            <a:pPr marL="234950" indent="-179388" algn="just">
              <a:spcBef>
                <a:spcPct val="50000"/>
              </a:spcBef>
              <a:defRPr/>
            </a:pPr>
            <a:r>
              <a:rPr lang="en-IN" sz="1500" b="1" dirty="0" smtClean="0"/>
              <a:t>The hook, weighing 60kg landed 1.5m from the rigger who was at the rear of the trailer.</a:t>
            </a:r>
          </a:p>
          <a:p>
            <a:pPr marL="234950" indent="-179388" algn="just">
              <a:spcBef>
                <a:spcPct val="50000"/>
              </a:spcBef>
              <a:defRPr/>
            </a:pPr>
            <a:r>
              <a:rPr lang="en-IN" sz="1500" b="1" dirty="0" smtClean="0"/>
              <a:t>There was no 3</a:t>
            </a:r>
            <a:r>
              <a:rPr lang="en-IN" sz="1500" b="1" baseline="30000" dirty="0" smtClean="0"/>
              <a:t>rd</a:t>
            </a:r>
            <a:r>
              <a:rPr lang="en-IN" sz="1500" b="1" dirty="0" smtClean="0"/>
              <a:t> party inspection on the auxiliary wire rope for the last 2 years.</a:t>
            </a:r>
            <a:endParaRPr lang="en-US" sz="1500" b="1" dirty="0" smtClean="0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3200400" y="1066800"/>
            <a:ext cx="28194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Lifting Equipment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Contractors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Post on HSE Notice Boards  Include 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58" b="16346"/>
          <a:stretch/>
        </p:blipFill>
        <p:spPr bwMode="auto">
          <a:xfrm>
            <a:off x="4317664" y="3559866"/>
            <a:ext cx="2997536" cy="2459934"/>
          </a:xfrm>
          <a:prstGeom prst="rect">
            <a:avLst/>
          </a:prstGeom>
          <a:noFill/>
          <a:ln w="38100">
            <a:solidFill>
              <a:schemeClr val="accent6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81000" y="1512966"/>
            <a:ext cx="3581400" cy="4506834"/>
            <a:chOff x="5638800" y="1447800"/>
            <a:chExt cx="3358235" cy="3668634"/>
          </a:xfrm>
        </p:grpSpPr>
        <p:pic>
          <p:nvPicPr>
            <p:cNvPr id="21" name="Picture 2" descr="X:\1HSE\05-02-17\IMG20170204173838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536" b="10532"/>
            <a:stretch/>
          </p:blipFill>
          <p:spPr bwMode="auto">
            <a:xfrm>
              <a:off x="5638800" y="1447800"/>
              <a:ext cx="3358235" cy="366863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5666494" y="1524000"/>
              <a:ext cx="1079746" cy="2569267"/>
              <a:chOff x="520454" y="1428544"/>
              <a:chExt cx="1079746" cy="3655323"/>
            </a:xfrm>
          </p:grpSpPr>
          <p:sp>
            <p:nvSpPr>
              <p:cNvPr id="23" name="Explosion 1 22"/>
              <p:cNvSpPr/>
              <p:nvPr/>
            </p:nvSpPr>
            <p:spPr bwMode="auto">
              <a:xfrm>
                <a:off x="1318437" y="2514600"/>
                <a:ext cx="281763" cy="304800"/>
              </a:xfrm>
              <a:prstGeom prst="irregularSeal1">
                <a:avLst/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 rot="17045883">
                <a:off x="-956820" y="2905818"/>
                <a:ext cx="3428999" cy="474452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2.8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Belt + 4.5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Rope</a:t>
                </a:r>
                <a:r>
                  <a:rPr kumimoji="0" lang="en-IN" sz="1200" b="1" i="0" u="none" strike="noStrike" cap="none" normalizeH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= 7.3 </a:t>
                </a:r>
                <a:r>
                  <a:rPr kumimoji="0" lang="en-IN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Mtr</a:t>
                </a:r>
                <a:r>
                  <a:rPr kumimoji="0" lang="en-IN" sz="12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</a:rPr>
                  <a:t> Broken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707115" y="4509836"/>
                <a:ext cx="479196" cy="5740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992923" y="3362614"/>
                <a:ext cx="376140" cy="1267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endCxn id="23" idx="1"/>
              </p:cNvCxnSpPr>
              <p:nvPr/>
            </p:nvCxnSpPr>
            <p:spPr bwMode="auto">
              <a:xfrm>
                <a:off x="1135827" y="2480135"/>
                <a:ext cx="182611" cy="15603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potential incident 28.01.2017</a:t>
            </a:r>
            <a:endParaRPr lang="en-US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20" name="Picture 19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209800"/>
            <a:ext cx="1600200" cy="3823586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533400" y="1828800"/>
            <a:ext cx="5257799" cy="2133600"/>
          </a:xfrm>
          <a:prstGeom prst="wedgeRoundRectCallout">
            <a:avLst>
              <a:gd name="adj1" fmla="val 70258"/>
              <a:gd name="adj2" fmla="val 1621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Do you make sure the equipment being used has been tested and is fit for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Do you make sure the equipment and 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attachments are secure and valid 3</a:t>
            </a:r>
            <a:r>
              <a:rPr lang="en-GB" sz="1500" b="1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 party certificates are in date?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Do you ensure that the lift plan and the risk assessment are in place?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Do you ensure the work area is clear before carrying out lifting operations</a:t>
            </a:r>
            <a:r>
              <a:rPr lang="en-GB" sz="1500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en-GB" sz="15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D37CBA-2CEB-4310-B041-A615E6BD2407}"/>
</file>

<file path=customXml/itemProps2.xml><?xml version="1.0" encoding="utf-8"?>
<ds:datastoreItem xmlns:ds="http://schemas.openxmlformats.org/officeDocument/2006/customXml" ds:itemID="{D771ADEB-C463-4D25-A8AA-B47D3A809E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5E84AB-BA05-4E37-B592-632A23772D4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621</TotalTime>
  <Words>196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mu95018</cp:lastModifiedBy>
  <cp:revision>92</cp:revision>
  <dcterms:created xsi:type="dcterms:W3CDTF">2014-06-17T03:31:20Z</dcterms:created>
  <dcterms:modified xsi:type="dcterms:W3CDTF">2017-02-13T13:02:18Z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