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7" r:id="rId2"/>
    <p:sldId id="30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9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olga.chernyshova\Desktop\IMC Contract\Incidents\2016\LTI Bahja 28 Sept.2016\Bahja\20160928_1640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0"/>
            <a:ext cx="2808394" cy="275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5486400" cy="4293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28.09.16	Incident title: LTI Broken wrists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342900" indent="-342900" eaLnBrk="1" hangingPunct="1">
              <a:defRPr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A store assistant was securing a load on a Hiab truck with a belt and ratchet  when the handle on the ratchet came out of its socket causing him to fall backwards landing on his hands and resulting fractures to both his </a:t>
            </a:r>
            <a:r>
              <a:rPr lang="en-US" sz="1400" smtClean="0">
                <a:solidFill>
                  <a:srgbClr val="000000"/>
                </a:solidFill>
                <a:latin typeface="+mj-lt"/>
              </a:rPr>
              <a:t>wrists</a:t>
            </a:r>
            <a:r>
              <a:rPr lang="en-US" sz="1400" smtClean="0">
                <a:solidFill>
                  <a:srgbClr val="000000"/>
                </a:solidFill>
                <a:latin typeface="+mj-lt"/>
              </a:rPr>
              <a:t>.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12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Task allocation shall be done in line with people’s qualifications and job responsibilities.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Equipment shall be checked and maintained by qualified personnel on the regular basis.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Employees shall ruse their right to stop and intervene if they are not qualified for it and if it is not part of their role.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Employees shall communicate their concerns to their supervisors and site management if they are given a job which is not part of their role.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562600" cy="323165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keep your equipment maintained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776085" y="6296025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72476" y="278784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C:\Users\olga.chernyshova\Desktop\IMC Contract\Incidents\2016\LTI Bahja 28 Sept.2016\pic-2\IMG_1913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808394" cy="266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12151" y="603885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781800" y="1981200"/>
            <a:ext cx="1524000" cy="838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358140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latin typeface="+mj-lt"/>
              </a:rPr>
              <a:t>Broken ratchet handle</a:t>
            </a:r>
            <a:endParaRPr lang="en-GB" sz="1100" dirty="0">
              <a:latin typeface="+mj-lt"/>
            </a:endParaRPr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 bwMode="auto">
          <a:xfrm flipV="1">
            <a:off x="7423997" y="2590800"/>
            <a:ext cx="119803" cy="9223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51838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all personnel trained for the tasks they are required to perform?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people assigned for the tasks correctly, based on their responsibilities and qualifications? 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Is there is a clear line of communication between workforce and supervisors? 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people empowered to say “No” to the jobs they are not qualified for? 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Does site management fully support the empowerment to stop?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that regular inspections/ maintenance are implemented for load securing equipment?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47723"/>
            <a:ext cx="4325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28.09.16	Incident title: LTI Broken wrists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91826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F52EE41-0626-4083-90CE-F0618CCD7C4A}"/>
</file>

<file path=customXml/itemProps2.xml><?xml version="1.0" encoding="utf-8"?>
<ds:datastoreItem xmlns:ds="http://schemas.openxmlformats.org/officeDocument/2006/customXml" ds:itemID="{82A3F3E9-24E1-4E7A-A3AB-0D3EF7784F3B}"/>
</file>

<file path=customXml/itemProps3.xml><?xml version="1.0" encoding="utf-8"?>
<ds:datastoreItem xmlns:ds="http://schemas.openxmlformats.org/officeDocument/2006/customXml" ds:itemID="{0F31F06B-3F33-4DF5-B2AF-08E2DC96990F}"/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195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51</cp:revision>
  <dcterms:created xsi:type="dcterms:W3CDTF">2016-03-28T05:48:29Z</dcterms:created>
  <dcterms:modified xsi:type="dcterms:W3CDTF">2017-04-05T05:40:16Z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