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0" autoAdjust="0"/>
    <p:restoredTop sz="95747" autoAdjust="0"/>
  </p:normalViewPr>
  <p:slideViewPr>
    <p:cSldViewPr>
      <p:cViewPr varScale="1">
        <p:scale>
          <a:sx n="73" d="100"/>
          <a:sy n="7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850DC-4B7B-4DDB-AF95-BE45BC80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F01EB-EC81-47AB-BA30-57B692915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026161-7E6D-47DA-9480-04F3657F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6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152400" y="206758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j-lt"/>
                <a:cs typeface="Calibri" pitchFamily="34" charset="0"/>
              </a:rPr>
              <a:t>What happened</a:t>
            </a:r>
          </a:p>
          <a:p>
            <a:endParaRPr lang="en-US" sz="1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09600" y="3276600"/>
            <a:ext cx="43434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7150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sa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4648199"/>
            <a:ext cx="864870" cy="192193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665132"/>
              </p:ext>
            </p:extLst>
          </p:nvPr>
        </p:nvGraphicFramePr>
        <p:xfrm>
          <a:off x="1676401" y="762000"/>
          <a:ext cx="7391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LTI (#10)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03.01.2017 at 23:00 hrs.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Directorate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Muscat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ular Callout 20"/>
          <p:cNvSpPr>
            <a:spLocks noChangeArrowheads="1"/>
          </p:cNvSpPr>
          <p:nvPr/>
        </p:nvSpPr>
        <p:spPr bwMode="auto">
          <a:xfrm>
            <a:off x="304800" y="3733800"/>
            <a:ext cx="5181600" cy="838200"/>
          </a:xfrm>
          <a:prstGeom prst="wedgeRoundRectCallout">
            <a:avLst>
              <a:gd name="adj1" fmla="val 52550"/>
              <a:gd name="adj2" fmla="val 11832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the correct disposal process?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the risks of lone working?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the release of stored energy?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consider if you are in the ‘line of fire’?</a:t>
            </a:r>
          </a:p>
          <a:p>
            <a:pPr marL="342900" indent="-342900">
              <a:buFontTx/>
              <a:buAutoNum type="arabicPeriod"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429469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200" dirty="0">
                <a:latin typeface="Calibri" pitchFamily="34" charset="0"/>
                <a:cs typeface="Calibri" pitchFamily="34" charset="0"/>
              </a:rPr>
              <a:t>While trying to open the sampling bottle, the internal pressure released and a piece of metal from inside the bottle hit the engineers right hand resulting in a fracture to his right index finger. A window was also broken and fluid splashed over the wall and the floor.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 </a:t>
            </a:r>
          </a:p>
        </p:txBody>
      </p:sp>
      <p:pic>
        <p:nvPicPr>
          <p:cNvPr id="22" name="Picture 21" descr="Trapped Fing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60" y="845786"/>
            <a:ext cx="1402840" cy="11354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rcRect l="51547" b="62770"/>
          <a:stretch>
            <a:fillRect/>
          </a:stretch>
        </p:blipFill>
        <p:spPr>
          <a:xfrm>
            <a:off x="5867400" y="1981200"/>
            <a:ext cx="3048000" cy="228600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6400800" y="2819400"/>
            <a:ext cx="1676400" cy="838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3434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End cap and sampling bottle</a:t>
            </a:r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 bwMode="auto">
          <a:xfrm flipH="1" flipV="1">
            <a:off x="7239000" y="3657600"/>
            <a:ext cx="381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91838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A3A59-D1D9-4101-A3A2-1E2B7B5AE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5D88EA-5F43-417B-8A80-9407E5803871}">
  <ds:schemaRefs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d51eac6-a7d5-47f5-a119-63d146adb134"/>
    <ds:schemaRef ds:uri="http://www.w3.org/XML/1998/namespace"/>
    <ds:schemaRef ds:uri="http://schemas.microsoft.com/sharepoint/v3"/>
    <ds:schemaRef ds:uri="4880e4f8-4b7d-4bdd-91e3-e10d47036eca"/>
    <ds:schemaRef ds:uri="4880E4F8-4B7D-4BDD-91E3-E10D47036EC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5FDC16C-F63C-417A-BF49-6BFDCAFEB5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160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Konduru, Raju IDI63X</cp:lastModifiedBy>
  <cp:revision>757</cp:revision>
  <dcterms:created xsi:type="dcterms:W3CDTF">2001-05-03T06:07:08Z</dcterms:created>
  <dcterms:modified xsi:type="dcterms:W3CDTF">2024-04-21T06:35:48Z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