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09600" y="34290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257800" y="4648199"/>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687650965"/>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(#14)</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03.05.2017 at 04:00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Lekhwair/rig 49</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810000"/>
            <a:ext cx="5181600" cy="762000"/>
          </a:xfrm>
          <a:prstGeom prst="wedgeRoundRectCallout">
            <a:avLst>
              <a:gd name="adj1" fmla="val 52877"/>
              <a:gd name="adj2" fmla="val 12859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always use the handles provided? </a:t>
            </a:r>
          </a:p>
          <a:p>
            <a:pPr marL="342900" indent="-342900">
              <a:buAutoNum type="arabicPeriod"/>
            </a:pPr>
            <a:r>
              <a:rPr lang="en-US" sz="1200" dirty="0">
                <a:solidFill>
                  <a:srgbClr val="000000"/>
                </a:solidFill>
                <a:latin typeface="Calibri" pitchFamily="34" charset="0"/>
                <a:cs typeface="Calibri" pitchFamily="34" charset="0"/>
              </a:rPr>
              <a:t>Do you ensure you keep your hands away of crush points?</a:t>
            </a:r>
          </a:p>
          <a:p>
            <a:pPr marL="342900" indent="-342900">
              <a:buAutoNum type="arabicPeriod"/>
            </a:pPr>
            <a:r>
              <a:rPr lang="en-US" sz="1200" dirty="0">
                <a:solidFill>
                  <a:srgbClr val="000000"/>
                </a:solidFill>
                <a:latin typeface="Calibri" pitchFamily="34" charset="0"/>
                <a:cs typeface="Calibri" pitchFamily="34" charset="0"/>
              </a:rPr>
              <a:t>Do you ensure you are  away from “Line of Fire”?</a:t>
            </a:r>
          </a:p>
          <a:p>
            <a:pPr marL="342900" indent="-342900"/>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401669"/>
            <a:ext cx="5562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While running in the hole, the Floorman was latching the elevator to the casing joint in the mouse hole when his right hand middle finger got trapped between the joint and the elevator resulting in a crush injury to his  right hand middle finger. </a:t>
            </a:r>
          </a:p>
        </p:txBody>
      </p:sp>
      <p:pic>
        <p:nvPicPr>
          <p:cNvPr id="23" name="Picture 22" descr="Slip _ fall.png"/>
          <p:cNvPicPr>
            <a:picLocks noChangeAspect="1"/>
          </p:cNvPicPr>
          <p:nvPr/>
        </p:nvPicPr>
        <p:blipFill>
          <a:blip r:embed="rId5" cstate="print"/>
          <a:stretch>
            <a:fillRect/>
          </a:stretch>
        </p:blipFill>
        <p:spPr>
          <a:xfrm>
            <a:off x="210555" y="762000"/>
            <a:ext cx="1164026" cy="1295400"/>
          </a:xfrm>
          <a:prstGeom prst="rect">
            <a:avLst/>
          </a:prstGeom>
        </p:spPr>
      </p:pic>
      <p:pic>
        <p:nvPicPr>
          <p:cNvPr id="1026" name="Picture 2"/>
          <p:cNvPicPr>
            <a:picLocks noChangeAspect="1" noChangeArrowheads="1"/>
          </p:cNvPicPr>
          <p:nvPr/>
        </p:nvPicPr>
        <p:blipFill>
          <a:blip r:embed="rId6" cstate="print"/>
          <a:srcRect/>
          <a:stretch>
            <a:fillRect/>
          </a:stretch>
        </p:blipFill>
        <p:spPr bwMode="auto">
          <a:xfrm>
            <a:off x="6324600" y="1790700"/>
            <a:ext cx="2590800" cy="214411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91846</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CA2296-4C42-44F0-807F-16B67244E4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schemas.microsoft.com/office/infopath/2007/PartnerControls"/>
    <ds:schemaRef ds:uri="http://purl.org/dc/elements/1.1/"/>
    <ds:schemaRef ds:uri="http://schemas.microsoft.com/office/2006/documentManagement/types"/>
    <ds:schemaRef ds:uri="http://schemas.microsoft.com/sharepoint/v3"/>
    <ds:schemaRef ds:uri="http://schemas.openxmlformats.org/package/2006/metadata/core-properties"/>
    <ds:schemaRef ds:uri="http://schemas.microsoft.com/sharepoint/v3/fields"/>
    <ds:schemaRef ds:uri="9d51eac6-a7d5-47f5-a119-63d146adb134"/>
    <ds:schemaRef ds:uri="http://purl.org/dc/dcmitype/"/>
    <ds:schemaRef ds:uri="4880e4f8-4b7d-4bdd-91e3-e10d47036eca"/>
    <ds:schemaRef ds:uri="http://purl.org/dc/terms/"/>
    <ds:schemaRef ds:uri="4880E4F8-4B7D-4BDD-91E3-E10D47036ECA"/>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6841</TotalTime>
  <Words>143</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782</cp:revision>
  <dcterms:created xsi:type="dcterms:W3CDTF">2001-05-03T06:07:08Z</dcterms:created>
  <dcterms:modified xsi:type="dcterms:W3CDTF">2024-04-21T06:34:09Z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