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6388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6482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219389350"/>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(#21)</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17.06.2017 at 20:45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10000"/>
            <a:ext cx="5638800" cy="914400"/>
          </a:xfrm>
          <a:prstGeom prst="wedgeRoundRectCallout">
            <a:avLst>
              <a:gd name="adj1" fmla="val 54411"/>
              <a:gd name="adj2" fmla="val 9909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always ensure you are stood in safe zone?</a:t>
            </a:r>
          </a:p>
          <a:p>
            <a:pPr marL="342900" indent="-342900">
              <a:buAutoNum type="arabicPeriod"/>
            </a:pPr>
            <a:r>
              <a:rPr lang="en-US" sz="1200" dirty="0">
                <a:solidFill>
                  <a:srgbClr val="000000"/>
                </a:solidFill>
                <a:latin typeface="Calibri" pitchFamily="34" charset="0"/>
                <a:cs typeface="Calibri" pitchFamily="34" charset="0"/>
              </a:rPr>
              <a:t>Do you always check your surroundings for hazards?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your fall arrestor is free from obstructions? </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coordinate activities with your work colleagues?</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02133"/>
            <a:ext cx="5638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The Derrickman was standing on the monkey board platform close to the ladder as the Driller was lowering the Top Drive System (TDS). This resulted in his fall arrestor line getting caught on the TDS causing him to fall on the platform trapping his leg between the monkey board post and guide beam </a:t>
            </a:r>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9" name="Picture 34" descr="falling off.png"/>
          <p:cNvPicPr>
            <a:picLocks noChangeAspect="1"/>
          </p:cNvPicPr>
          <p:nvPr/>
        </p:nvPicPr>
        <p:blipFill>
          <a:blip r:embed="rId5" cstate="print"/>
          <a:srcRect/>
          <a:stretch>
            <a:fillRect/>
          </a:stretch>
        </p:blipFill>
        <p:spPr bwMode="auto">
          <a:xfrm>
            <a:off x="381000" y="762000"/>
            <a:ext cx="990600" cy="1125432"/>
          </a:xfrm>
          <a:prstGeom prst="rect">
            <a:avLst/>
          </a:prstGeom>
          <a:noFill/>
          <a:ln w="9525">
            <a:noFill/>
            <a:miter lim="800000"/>
            <a:headEnd/>
            <a:tailEnd/>
          </a:ln>
        </p:spPr>
      </p:pic>
      <p:pic>
        <p:nvPicPr>
          <p:cNvPr id="21" name="Picture 20" descr="C:\Users\murig101s\AppData\Local\Microsoft\Windows\Temporary Internet Files\Content.Word\DSCN0754.jpg"/>
          <p:cNvPicPr/>
          <p:nvPr/>
        </p:nvPicPr>
        <p:blipFill>
          <a:blip r:embed="rId6" cstate="print">
            <a:lum bright="28000" contrast="33000"/>
          </a:blip>
          <a:stretch>
            <a:fillRect/>
          </a:stretch>
        </p:blipFill>
        <p:spPr bwMode="auto">
          <a:xfrm>
            <a:off x="6019800" y="1828800"/>
            <a:ext cx="2971800" cy="2286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4918DB-FB3A-4522-B2C0-088479FBCD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terms/"/>
    <ds:schemaRef ds:uri="http://schemas.microsoft.com/sharepoint/v3/fields"/>
    <ds:schemaRef ds:uri="4880e4f8-4b7d-4bdd-91e3-e10d47036eca"/>
    <ds:schemaRef ds:uri="http://schemas.microsoft.com/office/infopath/2007/PartnerControls"/>
    <ds:schemaRef ds:uri="http://purl.org/dc/dcmitype/"/>
    <ds:schemaRef ds:uri="4880E4F8-4B7D-4BDD-91E3-E10D47036ECA"/>
    <ds:schemaRef ds:uri="http://schemas.microsoft.com/office/2006/documentManagement/types"/>
    <ds:schemaRef ds:uri="http://schemas.openxmlformats.org/package/2006/metadata/core-properties"/>
    <ds:schemaRef ds:uri="http://purl.org/dc/elements/1.1/"/>
    <ds:schemaRef ds:uri="9d51eac6-a7d5-47f5-a119-63d146adb134"/>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8476</TotalTime>
  <Words>159</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958</cp:revision>
  <dcterms:created xsi:type="dcterms:W3CDTF">2001-05-03T06:07:08Z</dcterms:created>
  <dcterms:modified xsi:type="dcterms:W3CDTF">2024-04-21T06:29:49Z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