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6482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50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22.06.2017 at 10:30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Muscat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10000"/>
            <a:ext cx="5638800" cy="685800"/>
          </a:xfrm>
          <a:prstGeom prst="wedgeRoundRectCallout">
            <a:avLst>
              <a:gd name="adj1" fmla="val 54261"/>
              <a:gd name="adj2" fmla="val 15094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use the correct lifting procedure?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handrails while using stairs?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coordinate activities with your work colleagues?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2867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carrying an empty steel cylinder (25kg) up a staircase, a Lab Engineer slipped losing his balance landing badly on the stairs resulting in multiple cut wounds.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He was taken to a local clinic for first aid treatment before being referred to 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Khoula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Hospital where an X-ray revealed a fracture to his left hand ring finger.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Tr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1999"/>
            <a:ext cx="990600" cy="11770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917704-9921-4353-BB72-414AE8B1A2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24600" y="1981200"/>
            <a:ext cx="2895600" cy="2438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1F4315F-EAF2-4445-BABE-EB3CD831022A}"/>
              </a:ext>
            </a:extLst>
          </p:cNvPr>
          <p:cNvSpPr txBox="1"/>
          <p:nvPr/>
        </p:nvSpPr>
        <p:spPr>
          <a:xfrm>
            <a:off x="6896669" y="4648200"/>
            <a:ext cx="1941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+mj-lt"/>
              </a:rPr>
              <a:t>Foot slipped on stair</a:t>
            </a:r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 bwMode="auto">
          <a:xfrm flipH="1" flipV="1">
            <a:off x="7620002" y="3429000"/>
            <a:ext cx="247446" cy="12192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9EEE45-6FA9-46BA-8D37-A85C2BB74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4880E4F8-4B7D-4BDD-91E3-E10D47036ECA"/>
    <ds:schemaRef ds:uri="http://purl.org/dc/terms/"/>
    <ds:schemaRef ds:uri="http://schemas.microsoft.com/office/infopath/2007/PartnerControls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8487</TotalTime>
  <Words>157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960</cp:revision>
  <dcterms:created xsi:type="dcterms:W3CDTF">2001-05-03T06:07:08Z</dcterms:created>
  <dcterms:modified xsi:type="dcterms:W3CDTF">2024-04-21T06:28:56Z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