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cid:image004.jpg@01D31915.1463F8A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id:image004.jpg@01D31915.1463F8A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248401" y="1828800"/>
            <a:ext cx="2743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496905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(#30)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18.08.2017 at 14:45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Karim Small Field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762000"/>
          </a:xfrm>
          <a:prstGeom prst="wedgeRoundRectCallout">
            <a:avLst>
              <a:gd name="adj1" fmla="val 59466"/>
              <a:gd name="adj2" fmla="val 13419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hands and fingers away from pinch points?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what could go wrong? 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out of the “Line of fire”?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653846"/>
            <a:ext cx="6019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300" dirty="0">
                <a:latin typeface="Calibri" pitchFamily="34" charset="0"/>
                <a:cs typeface="Calibri" pitchFamily="34" charset="0"/>
              </a:rPr>
              <a:t>A Floorman was moving a drill pipe into the elevator when he trapped his left hand between the pipe and elevator resulting in a fracture to his left hand ring finger.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81800" y="4191000"/>
            <a:ext cx="1981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Pinch point</a:t>
            </a:r>
          </a:p>
        </p:txBody>
      </p:sp>
      <p:cxnSp>
        <p:nvCxnSpPr>
          <p:cNvPr id="24" name="Straight Arrow Connector 23"/>
          <p:cNvCxnSpPr>
            <a:stCxn id="21" idx="0"/>
          </p:cNvCxnSpPr>
          <p:nvPr/>
        </p:nvCxnSpPr>
        <p:spPr bwMode="auto">
          <a:xfrm flipH="1" flipV="1">
            <a:off x="7467600" y="2590800"/>
            <a:ext cx="304800" cy="1600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24" descr="SQASHED Finger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4800" y="762000"/>
            <a:ext cx="1219199" cy="1356800"/>
          </a:xfrm>
          <a:prstGeom prst="rect">
            <a:avLst/>
          </a:prstGeom>
        </p:spPr>
      </p:pic>
      <p:sp>
        <p:nvSpPr>
          <p:cNvPr id="26" name="Explosion 1 25"/>
          <p:cNvSpPr/>
          <p:nvPr/>
        </p:nvSpPr>
        <p:spPr bwMode="auto">
          <a:xfrm>
            <a:off x="7315200" y="2362200"/>
            <a:ext cx="304800" cy="2286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91873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5A0C5B4-2C47-4B25-A0A8-A826565345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4880e4f8-4b7d-4bdd-91e3-e10d47036eca"/>
    <ds:schemaRef ds:uri="http://www.w3.org/XML/1998/namespace"/>
    <ds:schemaRef ds:uri="http://schemas.microsoft.com/sharepoint/v3"/>
    <ds:schemaRef ds:uri="http://schemas.microsoft.com/office/infopath/2007/PartnerControls"/>
    <ds:schemaRef ds:uri="9d51eac6-a7d5-47f5-a119-63d146adb134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sharepoint/v3/fields"/>
    <ds:schemaRef ds:uri="4880E4F8-4B7D-4BDD-91E3-E10D47036EC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7194</TotalTime>
  <Words>133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834</cp:revision>
  <dcterms:created xsi:type="dcterms:W3CDTF">2001-05-03T06:07:08Z</dcterms:created>
  <dcterms:modified xsi:type="dcterms:W3CDTF">2024-04-21T06:25:38Z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