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40" autoAdjust="0"/>
    <p:restoredTop sz="95747" autoAdjust="0"/>
  </p:normalViewPr>
  <p:slideViewPr>
    <p:cSldViewPr>
      <p:cViewPr varScale="1">
        <p:scale>
          <a:sx n="73" d="100"/>
          <a:sy n="73" d="100"/>
        </p:scale>
        <p:origin x="145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152400" y="1905000"/>
            <a:ext cx="556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+mj-lt"/>
                <a:cs typeface="Calibri" pitchFamily="34" charset="0"/>
              </a:rPr>
              <a:t>What happened</a:t>
            </a:r>
          </a:p>
          <a:p>
            <a:endParaRPr lang="en-US" sz="1200" dirty="0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381000" y="3048000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03200" y="54864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6388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638800" y="4495800"/>
            <a:ext cx="864870" cy="1921933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4357907"/>
              </p:ext>
            </p:extLst>
          </p:nvPr>
        </p:nvGraphicFramePr>
        <p:xfrm>
          <a:off x="1676401" y="762000"/>
          <a:ext cx="73914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752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94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95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(#41)</a:t>
                      </a:r>
                      <a:endParaRPr lang="en-US" sz="1400" b="0" kern="1200" dirty="0">
                        <a:solidFill>
                          <a:srgbClr val="FF0000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04.11.17 at 16:10 hrs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I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Ras al Hamra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</a:t>
            </a:r>
            <a:r>
              <a:rPr lang="en-GB" b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Alert  </a:t>
            </a:r>
            <a:r>
              <a:rPr lang="en-US" sz="180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en-GB" sz="18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304800" y="3505200"/>
            <a:ext cx="5334000" cy="838200"/>
          </a:xfrm>
          <a:prstGeom prst="wedgeRoundRectCallout">
            <a:avLst>
              <a:gd name="adj1" fmla="val 57286"/>
              <a:gd name="adj2" fmla="val 131949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FontTx/>
              <a:buAutoNum type="arabicPeriod"/>
            </a:pPr>
            <a:r>
              <a:rPr lang="en-GB" sz="1200" dirty="0">
                <a:latin typeface="Calibri" pitchFamily="34" charset="0"/>
                <a:cs typeface="Calibri" pitchFamily="34" charset="0"/>
              </a:rPr>
              <a:t>Do you use always pay attention to your footing? </a:t>
            </a:r>
          </a:p>
          <a:p>
            <a:pPr marL="342900" indent="-342900">
              <a:buFontTx/>
              <a:buAutoNum type="arabicPeriod"/>
            </a:pPr>
            <a:r>
              <a:rPr lang="en-GB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maintain good housekeeping at site</a:t>
            </a:r>
            <a:endParaRPr lang="en-US" sz="12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always check your surroundings for hazards? </a:t>
            </a:r>
          </a:p>
          <a:p>
            <a:pPr marL="342900" indent="-342900">
              <a:buFontTx/>
              <a:buAutoNum type="arabicPeriod"/>
            </a:pPr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52400" y="2325469"/>
            <a:ext cx="5715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200" dirty="0">
                <a:latin typeface="Calibri" pitchFamily="34" charset="0"/>
              </a:rPr>
              <a:t>While a Scaffolder was guiding the scaffold team, he rested his right foot on a step ladder which slipped causing him to lose balance and fall resulting in a fracture to his left shoulder.   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469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2" name="Picture 21" descr="falling off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81000" y="609601"/>
            <a:ext cx="838200" cy="1249558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00800" y="1828800"/>
            <a:ext cx="2209800" cy="2590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Curved Right Arrow 20"/>
          <p:cNvSpPr/>
          <p:nvPr/>
        </p:nvSpPr>
        <p:spPr bwMode="auto">
          <a:xfrm rot="850629">
            <a:off x="6978252" y="3150953"/>
            <a:ext cx="457200" cy="1045525"/>
          </a:xfrm>
          <a:prstGeom prst="curved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Explosion 1 22"/>
          <p:cNvSpPr/>
          <p:nvPr/>
        </p:nvSpPr>
        <p:spPr bwMode="auto">
          <a:xfrm>
            <a:off x="7315200" y="4038600"/>
            <a:ext cx="457200" cy="381000"/>
          </a:xfrm>
          <a:prstGeom prst="irregularSeal1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400800" y="4495800"/>
            <a:ext cx="2209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alibri" pitchFamily="34" charset="0"/>
                <a:cs typeface="Calibri" pitchFamily="34" charset="0"/>
              </a:rPr>
              <a:t>Reconstruction photo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91930</DocId>
    <ImageCreateDate xmlns="4880E4F8-4B7D-4BDD-91E3-E10D47036ECA" xsi:nil="true"/>
    <wic_System_Copyright xmlns="http://schemas.microsoft.com/sharepoint/v3/fields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DEF32E3-739A-45FE-B633-D6519E4AE2F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880E4F8-4B7D-4BDD-91E3-E10D47036ECA"/>
    <ds:schemaRef ds:uri="http://schemas.microsoft.com/sharepoint/v3/fields"/>
    <ds:schemaRef ds:uri="4880e4f8-4b7d-4bdd-91e3-e10d47036eca"/>
    <ds:schemaRef ds:uri="9d51eac6-a7d5-47f5-a119-63d146adb1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A5D88EA-5F43-417B-8A80-9407E5803871}">
  <ds:schemaRefs>
    <ds:schemaRef ds:uri="http://schemas.microsoft.com/office/infopath/2007/PartnerControls"/>
    <ds:schemaRef ds:uri="http://schemas.microsoft.com/office/2006/metadata/properties"/>
    <ds:schemaRef ds:uri="http://schemas.microsoft.com/sharepoint/v3"/>
    <ds:schemaRef ds:uri="http://purl.org/dc/terms/"/>
    <ds:schemaRef ds:uri="http://purl.org/dc/dcmitype/"/>
    <ds:schemaRef ds:uri="http://purl.org/dc/elements/1.1/"/>
    <ds:schemaRef ds:uri="http://schemas.openxmlformats.org/package/2006/metadata/core-properties"/>
    <ds:schemaRef ds:uri="http://schemas.microsoft.com/sharepoint/v3/fields"/>
    <ds:schemaRef ds:uri="http://schemas.microsoft.com/office/2006/documentManagement/types"/>
    <ds:schemaRef ds:uri="9d51eac6-a7d5-47f5-a119-63d146adb134"/>
    <ds:schemaRef ds:uri="4880e4f8-4b7d-4bdd-91e3-e10d47036eca"/>
    <ds:schemaRef ds:uri="4880E4F8-4B7D-4BDD-91E3-E10D47036ECA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7448</TotalTime>
  <Words>129</Words>
  <Application>Microsoft Office PowerPoint</Application>
  <PresentationFormat>On-screen Show (4:3)</PresentationFormat>
  <Paragraphs>31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869</cp:revision>
  <dcterms:created xsi:type="dcterms:W3CDTF">2001-05-03T06:07:08Z</dcterms:created>
  <dcterms:modified xsi:type="dcterms:W3CDTF">2024-04-21T06:14:25Z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