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4958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587475"/>
              </p:ext>
            </p:extLst>
          </p:nvPr>
        </p:nvGraphicFramePr>
        <p:xfrm>
          <a:off x="1676400" y="8382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(#42)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06.05.17 at  15:00hrs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Yibal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US" sz="180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505200"/>
            <a:ext cx="5334000" cy="838200"/>
          </a:xfrm>
          <a:prstGeom prst="wedgeRoundRectCallout">
            <a:avLst>
              <a:gd name="adj1" fmla="val 57286"/>
              <a:gd name="adj2" fmla="val 13194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trench sides are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secured before entering an excavation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all hazards are identified before performing the task?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adequate controls are in place?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249269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welding a pipe inside a trench, sand from the side wall collapsed moving the pipe, crushing the welder against the side wall of the trench, resulting in a </a:t>
            </a:r>
            <a:r>
              <a:rPr lang="en-US" sz="1200">
                <a:latin typeface="Calibri" pitchFamily="34" charset="0"/>
              </a:rPr>
              <a:t>fracture to </a:t>
            </a:r>
            <a:r>
              <a:rPr lang="en-US" sz="1200" dirty="0">
                <a:latin typeface="Calibri" pitchFamily="34" charset="0"/>
              </a:rPr>
              <a:t>his pelvis.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2200" y="38378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Sand collapsed</a:t>
            </a:r>
          </a:p>
        </p:txBody>
      </p:sp>
      <p:pic>
        <p:nvPicPr>
          <p:cNvPr id="1027" name="Picture 3" descr="G:\N_MSE3\1 A New Structure\2- LFI\Mr.Musleh\All Mr Musleh Images\GENERAL\swinging pip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1" y="767261"/>
            <a:ext cx="1142999" cy="1213939"/>
          </a:xfrm>
          <a:prstGeom prst="rect">
            <a:avLst/>
          </a:prstGeom>
          <a:noFill/>
        </p:spPr>
      </p:pic>
      <p:pic>
        <p:nvPicPr>
          <p:cNvPr id="1028" name="yui_3_16_0_ym19_1_1507789656952_12103" descr="Inline ima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1828800"/>
            <a:ext cx="2590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7543800" y="383780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Moved Pipe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 flipV="1">
            <a:off x="7467600" y="3048000"/>
            <a:ext cx="381000" cy="838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6553200" y="2667000"/>
            <a:ext cx="609600" cy="1219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91932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F8AC3DF-DCAA-493C-95FB-5796642450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sharepoint/v3/fields"/>
    <ds:schemaRef ds:uri="http://www.w3.org/XML/1998/namespace"/>
    <ds:schemaRef ds:uri="9d51eac6-a7d5-47f5-a119-63d146adb134"/>
    <ds:schemaRef ds:uri="http://schemas.microsoft.com/office/2006/documentManagement/types"/>
    <ds:schemaRef ds:uri="4880e4f8-4b7d-4bdd-91e3-e10d47036eca"/>
    <ds:schemaRef ds:uri="4880E4F8-4B7D-4BDD-91E3-E10D47036ECA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7533</TotalTime>
  <Words>136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880</cp:revision>
  <dcterms:created xsi:type="dcterms:W3CDTF">2001-05-03T06:07:08Z</dcterms:created>
  <dcterms:modified xsi:type="dcterms:W3CDTF">2024-04-21T06:13:54Z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