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microsoft.com/office/2007/relationships/hdphoto" Target="NUL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663122"/>
              </p:ext>
            </p:extLst>
          </p:nvPr>
        </p:nvGraphicFramePr>
        <p:xfrm>
          <a:off x="2057400" y="838200"/>
          <a:ext cx="6934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1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(08)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24.03.18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11:30hrs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733800"/>
            <a:ext cx="5410200" cy="762000"/>
          </a:xfrm>
          <a:prstGeom prst="wedgeRoundRectCallout">
            <a:avLst>
              <a:gd name="adj1" fmla="val 62250"/>
              <a:gd name="adj2" fmla="val 14201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hands away of crush points?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stop and ask for help when needed?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 are handling the scaffold correctly ?</a:t>
            </a: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strike="sngStrike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470666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While a Carpenter was dismantling a scaffolding pipe, the pipe slipped crushing his left hand against the edge of the tie-rod resulting in a fracture to his left hand ring finger. </a:t>
            </a:r>
            <a:endParaRPr lang="en-US" sz="1200" dirty="0">
              <a:latin typeface="Calibri" pitchFamily="34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1200"/>
            <a:ext cx="2895600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8" name="Explosion: 8 Points 12"/>
          <p:cNvSpPr>
            <a:spLocks noChangeArrowheads="1"/>
          </p:cNvSpPr>
          <p:nvPr/>
        </p:nvSpPr>
        <p:spPr bwMode="auto">
          <a:xfrm>
            <a:off x="6858000" y="2057400"/>
            <a:ext cx="762000" cy="1066800"/>
          </a:xfrm>
          <a:prstGeom prst="irregularSeal1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" name="Picture 23" descr="SQASHED Finger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0" y="762000"/>
            <a:ext cx="1143000" cy="1272001"/>
          </a:xfrm>
          <a:prstGeom prst="rect">
            <a:avLst/>
          </a:prstGeom>
        </p:spPr>
      </p:pic>
      <p:sp>
        <p:nvSpPr>
          <p:cNvPr id="19" name="Down Arrow 18"/>
          <p:cNvSpPr/>
          <p:nvPr/>
        </p:nvSpPr>
        <p:spPr bwMode="auto">
          <a:xfrm>
            <a:off x="7543800" y="1981200"/>
            <a:ext cx="304800" cy="381000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4114800"/>
            <a:ext cx="1981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Pipe dropped onto hand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91970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B68B0C6-B4D5-4F56-AAE2-92B713811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http://schemas.microsoft.com/office/2006/documentManagement/types"/>
    <ds:schemaRef ds:uri="http://purl.org/dc/terms/"/>
    <ds:schemaRef ds:uri="4880e4f8-4b7d-4bdd-91e3-e10d47036eca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9d51eac6-a7d5-47f5-a119-63d146adb134"/>
    <ds:schemaRef ds:uri="http://schemas.microsoft.com/sharepoint/v3/fields"/>
    <ds:schemaRef ds:uri="4880E4F8-4B7D-4BDD-91E3-E10D47036EC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8635</TotalTime>
  <Words>129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918</cp:revision>
  <dcterms:created xsi:type="dcterms:W3CDTF">2001-05-03T06:07:08Z</dcterms:created>
  <dcterms:modified xsi:type="dcterms:W3CDTF">2024-04-21T06:07:43Z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