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748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jcb\IMG_674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562600" y="3588038"/>
            <a:ext cx="3429000" cy="2279361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jcb\IMG_672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597575" y="1066800"/>
            <a:ext cx="3394025" cy="2242990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5410200" cy="3361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21.02.2018    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LTI – Foot Fracture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 smtClean="0"/>
              <a:t>An Operator </a:t>
            </a:r>
            <a:r>
              <a:rPr lang="en-US" sz="1400" dirty="0" smtClean="0"/>
              <a:t>of backhoe loader </a:t>
            </a:r>
            <a:r>
              <a:rPr lang="en-US" sz="1400" dirty="0"/>
              <a:t>tried to remove a stuck stone in the bucket release assembly by pulling the lever while the bucket was not rested properly on ground</a:t>
            </a:r>
            <a:r>
              <a:rPr lang="en-US" sz="1400" dirty="0" smtClean="0"/>
              <a:t>. </a:t>
            </a:r>
            <a:r>
              <a:rPr lang="en-US" sz="1400" dirty="0"/>
              <a:t>As soon as he pulled the lever the bucket dropped </a:t>
            </a:r>
            <a:r>
              <a:rPr lang="en-US" sz="1400" dirty="0" smtClean="0"/>
              <a:t>resulting in a crush injury to foot.</a:t>
            </a:r>
            <a:endParaRPr lang="en-GB" sz="1400" dirty="0"/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Always stay away from line of </a:t>
            </a:r>
            <a:r>
              <a:rPr lang="en-US" sz="1400" dirty="0" smtClean="0"/>
              <a:t>fire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Only </a:t>
            </a:r>
            <a:r>
              <a:rPr lang="en-US" sz="1400" dirty="0"/>
              <a:t>operate equipment you are competent to </a:t>
            </a:r>
            <a:r>
              <a:rPr lang="en-US" sz="1400" dirty="0" smtClean="0"/>
              <a:t>operate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Follow manufacturers instructions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Ensure bucket is in safe position while using the detaching lever</a:t>
            </a:r>
            <a:endParaRPr lang="en-US" sz="1400" dirty="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32508" y="5540514"/>
            <a:ext cx="4620492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Never place yourself in 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“line </a:t>
            </a: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fire”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103208" y="62484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247370" y="145018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37808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839200" cy="25114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69863" indent="-16986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you ensure that all risks are well managed and adequate controls are 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implemented (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e.g. during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routine maintenance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activities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)?</a:t>
            </a:r>
            <a:endParaRPr lang="en-US" sz="1400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169863" indent="-16986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the operators deployed are competent enough to carryout plant operations safely?</a:t>
            </a:r>
          </a:p>
          <a:p>
            <a:pPr marL="169863" indent="-16986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robust competence assessment system for all operators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?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38200"/>
            <a:ext cx="53399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21.02.2018      Incident: LTI – Foot Fracture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92015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91575F-6F3A-48D3-B6C8-6574654E774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9D81E2-01AE-4A92-AB65-ED03FE4172CC}"/>
</file>

<file path=customXml/itemProps3.xml><?xml version="1.0" encoding="utf-8"?>
<ds:datastoreItem xmlns:ds="http://schemas.openxmlformats.org/officeDocument/2006/customXml" ds:itemID="{955A0623-C8F4-492E-9DA9-BFE4ABDC91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259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19</cp:revision>
  <dcterms:created xsi:type="dcterms:W3CDTF">2016-03-28T05:48:29Z</dcterms:created>
  <dcterms:modified xsi:type="dcterms:W3CDTF">2018-09-09T04:57:23Z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