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5" r:id="rId2"/>
    <p:sldId id="29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699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794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26/11/2018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5105400" cy="42627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28.04.2018        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defRPr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While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tipper driver was offloading the soil in the work location for road resetting work, due to the uneven surface the tipper fall to the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side.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surface condition before parking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Always ensure banksman is used for vehicle movement, reversing and offloading materials.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Ensure TRIC been used effectively.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Ensure proper planning and adequate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available for the activity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Adequate supervision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are Empowered to STOP if not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2657" y="5506307"/>
            <a:ext cx="5875111" cy="41601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-114300" algn="ctr">
              <a:lnSpc>
                <a:spcPct val="150000"/>
              </a:lnSpc>
              <a:defRPr/>
            </a:pPr>
            <a:r>
              <a:rPr lang="en-US" altLang="en-US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assistance of Banksman while reversing the vehicle</a:t>
            </a:r>
            <a:endParaRPr lang="en-US" altLang="en-US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1" y="1042886"/>
            <a:ext cx="2920999" cy="2207078"/>
          </a:xfrm>
          <a:prstGeom prst="rect">
            <a:avLst/>
          </a:prstGeom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505371" y="2630713"/>
            <a:ext cx="320675" cy="533401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0" y="3842795"/>
            <a:ext cx="2920999" cy="2347495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6079671" y="56261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526818"/>
            <a:ext cx="8609013" cy="23391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learning from this incident and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continual improvement all </a:t>
            </a:r>
            <a:r>
              <a:rPr lang="en-US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managers 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 the following:</a:t>
            </a:r>
            <a:endParaRPr lang="en-US" sz="1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you ensure adequate manpower  resources available to perform the activity?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 your HEMP covers all the hazards involved in each task and is communicated to your workforce?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ensure your TBT covers all associated hazards for the activity?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Do you empower your team to stop unsafe act/condition?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536500" y="882757"/>
            <a:ext cx="5102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28.04.2018                         </a:t>
            </a:r>
            <a:r>
              <a:rPr lang="en-US" sz="1600" b="1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 HiPo</a:t>
            </a:r>
            <a:endParaRPr lang="en-US" sz="1600" b="1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92045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216A24F-FCCC-4A06-8EFE-6304256E4EFA}"/>
</file>

<file path=customXml/itemProps2.xml><?xml version="1.0" encoding="utf-8"?>
<ds:datastoreItem xmlns:ds="http://schemas.openxmlformats.org/officeDocument/2006/customXml" ds:itemID="{3B7BFE0F-53C1-481E-8CC4-9F2BCA58618F}"/>
</file>

<file path=customXml/itemProps3.xml><?xml version="1.0" encoding="utf-8"?>
<ds:datastoreItem xmlns:ds="http://schemas.openxmlformats.org/officeDocument/2006/customXml" ds:itemID="{5A43617C-BF2B-44EE-8589-1685CE5697E9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259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Webdings</vt:lpstr>
      <vt:lpstr>Wingdings</vt:lpstr>
      <vt:lpstr>Theme1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Jabri, Fahad MSE51</cp:lastModifiedBy>
  <cp:revision>34</cp:revision>
  <dcterms:created xsi:type="dcterms:W3CDTF">2016-03-28T05:48:29Z</dcterms:created>
  <dcterms:modified xsi:type="dcterms:W3CDTF">2018-11-26T04:45:46Z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