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7122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5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12.11.2018 at 03:30hrs.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aware of all hazards that are identified in the task you performing?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using 3 points of contacts techniques while climbing ladders?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check that your boots are not slippery 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98720"/>
            <a:ext cx="57912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300" dirty="0">
                <a:latin typeface="Calibri" panose="020F0502020204030204" pitchFamily="34" charset="0"/>
              </a:rPr>
              <a:t>While the Derrickman was climbing the trailer’s ladder, he slipped on the second step and got his right leg caught in between the ladder hanging approximately 1 meter above ground level. He was diagnosed with right knee soft tissue injuries.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" y="722313"/>
            <a:ext cx="752780" cy="12852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B839E4-3C0E-42E7-9646-DB0B90B5E12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96720"/>
            <a:ext cx="2270544" cy="26990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81800" y="4648200"/>
            <a:ext cx="2041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+mj-lt"/>
              </a:rPr>
              <a:t>Dummy used to reenact the position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92063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972F2E-4138-466F-BDE5-245FAFD8F1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9d51eac6-a7d5-47f5-a119-63d146adb134"/>
    <ds:schemaRef ds:uri="http://schemas.microsoft.com/sharepoint/v3/fields"/>
    <ds:schemaRef ds:uri="4880e4f8-4b7d-4bdd-91e3-e10d47036eca"/>
    <ds:schemaRef ds:uri="4880E4F8-4B7D-4BDD-91E3-E10D47036E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6661</TotalTime>
  <Words>147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760</cp:revision>
  <dcterms:created xsi:type="dcterms:W3CDTF">2001-05-03T06:07:08Z</dcterms:created>
  <dcterms:modified xsi:type="dcterms:W3CDTF">2024-04-21T05:57:01Z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