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94" r:id="rId2"/>
    <p:sldId id="29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080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5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7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9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187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10714" r="10714"/>
          <a:stretch/>
        </p:blipFill>
        <p:spPr>
          <a:xfrm>
            <a:off x="5638800" y="3623102"/>
            <a:ext cx="1410341" cy="2354996"/>
          </a:xfrm>
          <a:prstGeom prst="rect">
            <a:avLst/>
          </a:prstGeom>
          <a:ln w="34925"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0" t="-1111" r="14870" b="27778"/>
          <a:stretch/>
        </p:blipFill>
        <p:spPr>
          <a:xfrm>
            <a:off x="7157492" y="3623102"/>
            <a:ext cx="1790258" cy="2354996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17" name="Picture 16" descr="C:\Users\steven.mcgarry\AppData\Local\Microsoft\Windows\Temporary Internet Files\Content.Word\Screenshot_20180702-152807_WhatsApp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t="9701" r="11111" b="4931"/>
          <a:stretch/>
        </p:blipFill>
        <p:spPr bwMode="auto">
          <a:xfrm>
            <a:off x="5638800" y="925512"/>
            <a:ext cx="3276600" cy="2600325"/>
          </a:xfrm>
          <a:prstGeom prst="rect">
            <a:avLst/>
          </a:prstGeom>
          <a:noFill/>
          <a:ln w="25400">
            <a:noFill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9308" y="809079"/>
            <a:ext cx="5501141" cy="46935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Date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: 01.07.2018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  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        Incident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type: LTI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What happened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?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During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the delivery of water to a local community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location. A water tanker driver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suffered finger injuries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when he attempted to pull start the diesel generator water pump.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The Driver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attached  the starter rope directly to the water pump flywheel notch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and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coiled the starter rope around his left hand while holding the starter handle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with his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right hand. On pulling the starter rope the rope failed to come free from the fly wheel which tensioned under force around his left hand coiled with the starter rope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amputating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his 4 fingers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(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index, middle ,ring &amp; little fingers).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Your learning from this incident..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Ensure protective guards are in place on equipment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ensure equipment is full working condition and fit for use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Follow the Life Saving Rules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Make sure you always report defects to your supervisor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Use your empowerment to STOP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486400"/>
            <a:ext cx="5181600" cy="50783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Always ensure protective guards are in place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5851524" y="2727324"/>
            <a:ext cx="549275" cy="701676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5791200" y="542744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696200" y="2124075"/>
            <a:ext cx="1123950" cy="100012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4" name="Freeform 132"/>
          <p:cNvSpPr>
            <a:spLocks/>
          </p:cNvSpPr>
          <p:nvPr/>
        </p:nvSpPr>
        <p:spPr bwMode="auto">
          <a:xfrm>
            <a:off x="8430126" y="535927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0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458587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to ensure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continual improvement all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contract managers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all items of moving machinery are adequately guarded?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regularly communicate the PDO LSR’s with your workforce?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that you conduct regular task / worksite observations?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encourage staff to use their empowerment to STOP?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audits include safety critical equipment?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* If the answer is NO to any of the above questions please ensure you take action to correct this finding.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91664" y="828604"/>
            <a:ext cx="41312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 </a:t>
            </a: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01.07.2018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Incident type: LTI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74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92080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7447683-C756-4B2D-9B65-8EB2E7B16A07}"/>
</file>

<file path=customXml/itemProps2.xml><?xml version="1.0" encoding="utf-8"?>
<ds:datastoreItem xmlns:ds="http://schemas.openxmlformats.org/officeDocument/2006/customXml" ds:itemID="{24BB7D48-8CC7-43A3-88CB-172EA7CD7C8F}"/>
</file>

<file path=customXml/itemProps3.xml><?xml version="1.0" encoding="utf-8"?>
<ds:datastoreItem xmlns:ds="http://schemas.openxmlformats.org/officeDocument/2006/customXml" ds:itemID="{D7B99E49-B07B-41AE-9E3E-44A29CFB95AD}"/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513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35</cp:revision>
  <dcterms:created xsi:type="dcterms:W3CDTF">2016-03-28T05:48:29Z</dcterms:created>
  <dcterms:modified xsi:type="dcterms:W3CDTF">2019-02-20T03:54:00Z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