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sldIdLst>
    <p:sldId id="305" r:id="rId2"/>
    <p:sldId id="30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138CA7-92E6-41FD-A1B7-5ABDE6F177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187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B2BACC-5893-4478-93DA-688A131F83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307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5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7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5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2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966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384" y="939800"/>
            <a:ext cx="5181616" cy="43011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Date: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04.08.2018  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                         Incident title: HiPo MVI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What happened?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Crew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consisting of 5 employees and the driver was travelling on 3Ton Canter to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Anzuz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site. Around 08:15 am, after crossing the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Sahma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station, the right tyre of the vehicle hit a sand dune on the graded road and driver lost control of the vehicle. The vehicle came to halt after rolling over.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Your learning from this incident..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report the road conditions at the earliest to the Journey Manager.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follow defensive driving techniques.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wear seat belt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  <a:p>
            <a:pPr marL="114300" marR="0" lvl="0" indent="-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  <a:p>
            <a:pPr marL="114300" marR="0" lvl="0" indent="-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410200"/>
            <a:ext cx="5181600" cy="461665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Slow Down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4615DE-AE29-4DBE-9167-7BEF3C40510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PDO Second Alert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B4EFB4-0D58-4A6E-BC66-D8B0317C26A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52828" y="1082675"/>
            <a:ext cx="3462571" cy="2286000"/>
          </a:xfrm>
          <a:prstGeom prst="rect">
            <a:avLst/>
          </a:prstGeom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7" name="Footer Placeholder 6">
            <a:extLst>
              <a:ext uri="{FF2B5EF4-FFF2-40B4-BE49-F238E27FC236}">
                <a16:creationId xmlns:a16="http://schemas.microsoft.com/office/drawing/2014/main" id="{2C98066B-9FB4-47FC-941D-7F5F10CD9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172200"/>
            <a:ext cx="2895600" cy="457200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Confidential - Not to be shared outside of PDO/PDO contractors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46B539-ABE3-400A-B288-150D8755ABC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29" y="3537898"/>
            <a:ext cx="3532909" cy="2286000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5305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49" y="1125538"/>
            <a:ext cx="8609013" cy="529375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As a learning from this incident and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to ensure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continual improvement all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contract managers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must review their HSE HEMP against the questions asked below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Confirm the following: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that accumulated sand (sand dune) is identified as a hazard in the HEMP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that all road hazards are communicated to the drivers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that IVMS data is analysed deeper than monitoring only the RAG Reports.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report damaged (e.g. sand dunes) road conditions to the appropriate authorities.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	</a:t>
            </a: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0" cap="none" spc="0" normalizeH="0" baseline="0" noProof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0" y="838200"/>
            <a:ext cx="57470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Date: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04.08.2018                                  Incident title: HiPo MVI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Confidential - Not to be shared outside of PDO/PDO contractors </a:t>
            </a:r>
          </a:p>
        </p:txBody>
      </p:sp>
    </p:spTree>
    <p:extLst>
      <p:ext uri="{BB962C8B-B14F-4D97-AF65-F5344CB8AC3E}">
        <p14:creationId xmlns:p14="http://schemas.microsoft.com/office/powerpoint/2010/main" val="39187996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92090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2DBEB3D-69F8-4913-A8C6-59823CE003EC}"/>
</file>

<file path=customXml/itemProps2.xml><?xml version="1.0" encoding="utf-8"?>
<ds:datastoreItem xmlns:ds="http://schemas.openxmlformats.org/officeDocument/2006/customXml" ds:itemID="{495DE902-0530-4776-B61D-03C737E1E77C}"/>
</file>

<file path=customXml/itemProps3.xml><?xml version="1.0" encoding="utf-8"?>
<ds:datastoreItem xmlns:ds="http://schemas.openxmlformats.org/officeDocument/2006/customXml" ds:itemID="{149D6284-8111-42AB-936B-6691BEFCCBFB}"/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326</Words>
  <Application>Microsoft Office PowerPoint</Application>
  <PresentationFormat>On-screen Show (4:3)</PresentationFormat>
  <Paragraphs>56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38</cp:revision>
  <dcterms:created xsi:type="dcterms:W3CDTF">2016-03-28T05:48:29Z</dcterms:created>
  <dcterms:modified xsi:type="dcterms:W3CDTF">2019-02-25T03:28:13Z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