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4"/>
  </p:notesMasterIdLst>
  <p:sldIdLst>
    <p:sldId id="315" r:id="rId2"/>
    <p:sldId id="31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09/01/2019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138CA7-92E6-41FD-A1B7-5ABDE6F177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3972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6B2BACC-5893-4478-93DA-688A131F836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9610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36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816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001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70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4245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095999" y="3907956"/>
            <a:ext cx="2916209" cy="2340444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125944" y="1143000"/>
            <a:ext cx="2881653" cy="2547907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838200"/>
            <a:ext cx="5486400" cy="320087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Date: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27.08.2018                       	 Incident type: HiPo MVI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What happened?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On the way to Salalah, the pick-up slid due to slippery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road which was wet and muddy during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Kharif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causing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the vehicle to trip over on its right side. Driver and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passenger were not injured.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Your learning from this incident..</a:t>
            </a: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Always use the right side of the road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Always wear seatbelt in a moving vehicle at all times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Always ensure to turn the vehicle’ lights on when visibility is poor  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119063" marR="0" lvl="0" indent="-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04800" y="4876800"/>
            <a:ext cx="5181600" cy="830997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indent="-114300" algn="ctr">
              <a:lnSpc>
                <a:spcPct val="150000"/>
              </a:lnSpc>
              <a:defRPr sz="1600" b="1">
                <a:solidFill>
                  <a:srgbClr val="FFFF00"/>
                </a:solidFill>
                <a:latin typeface="+mj-lt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Adjust speed of vehicle according to road condition.</a:t>
            </a: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4615DE-AE29-4DBE-9167-7BEF3C405107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PDO Second Alert</a:t>
            </a: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14019" y="2610424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18" name="Freeform 132"/>
          <p:cNvSpPr>
            <a:spLocks/>
          </p:cNvSpPr>
          <p:nvPr/>
        </p:nvSpPr>
        <p:spPr bwMode="auto">
          <a:xfrm>
            <a:off x="8458200" y="56388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2122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591550" cy="255454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73038" marR="0" lvl="0" indent="-1730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As a learning from this incident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and to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ensure continual improvement all contract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managers must review their HSE HEMP against the questions asked below   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Confirm the following: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4318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+mn-cs"/>
              </a:rPr>
              <a:t>Do you ensure that assigned drivers are familiar with the route to Salalah during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+mn-cs"/>
              </a:rPr>
              <a:t>Kharif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+mn-cs"/>
              </a:rPr>
              <a:t>?</a:t>
            </a:r>
          </a:p>
          <a:p>
            <a:pPr marL="4318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+mn-cs"/>
              </a:rPr>
              <a:t>Do you communicate the hazards of thick for, wet and slippery roads during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+mn-cs"/>
              </a:rPr>
              <a:t>Kharif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+mn-cs"/>
              </a:rPr>
              <a:t>?</a:t>
            </a:r>
          </a:p>
          <a:p>
            <a:pPr marL="4318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+mn-cs"/>
              </a:rPr>
              <a:t>Do you instruct all drivers to reduce the speed according to road condition?</a:t>
            </a:r>
          </a:p>
          <a:p>
            <a:pPr marL="4318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+mn-cs"/>
              </a:rPr>
              <a:t>Do you instruct all drivers to use the slow (right) lane at the mountain area going to Salalah during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+mn-cs"/>
              </a:rPr>
              <a:t>Kharif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+mn-cs"/>
              </a:rPr>
              <a:t>?</a:t>
            </a:r>
          </a:p>
          <a:p>
            <a:pPr marL="119063" marR="0" lvl="0" indent="-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1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0" cap="none" spc="0" normalizeH="0" baseline="0" noProof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938B89D-F213-4B22-83B0-682ADC9DB09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92136" y="874713"/>
            <a:ext cx="57276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Date: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27.08.2018 	                       Incident type: HiPo MVI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0415313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92094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C343122A-8DB9-4AAF-9AF4-6AF836BBA8C3}"/>
</file>

<file path=customXml/itemProps2.xml><?xml version="1.0" encoding="utf-8"?>
<ds:datastoreItem xmlns:ds="http://schemas.openxmlformats.org/officeDocument/2006/customXml" ds:itemID="{906C4D1E-2FB0-4742-9CE1-470FC89696DF}"/>
</file>

<file path=customXml/itemProps3.xml><?xml version="1.0" encoding="utf-8"?>
<ds:datastoreItem xmlns:ds="http://schemas.openxmlformats.org/officeDocument/2006/customXml" ds:itemID="{EF0A3109-54F8-4652-88C5-A325F7D28277}"/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182</Words>
  <Application>Microsoft Office PowerPoint</Application>
  <PresentationFormat>On-screen Show (4:3)</PresentationFormat>
  <Paragraphs>35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MS PGothic</vt:lpstr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Harthy, Sami MSE34</cp:lastModifiedBy>
  <cp:revision>43</cp:revision>
  <dcterms:created xsi:type="dcterms:W3CDTF">2016-03-28T05:48:29Z</dcterms:created>
  <dcterms:modified xsi:type="dcterms:W3CDTF">2019-01-09T09:32:24Z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