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27" r:id="rId2"/>
    <p:sldId id="32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09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509279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428158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93772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75432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19565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1108790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0" y="762000"/>
            <a:ext cx="5486400" cy="3739485"/>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27.09.2018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           Incident title</a:t>
            </a:r>
            <a:r>
              <a:rPr kumimoji="0" lang="es-ES" sz="1400" b="1" i="0" u="none" strike="noStrike" kern="1200" cap="none" spc="0" normalizeH="0" baseline="0" noProof="0" dirty="0">
                <a:ln>
                  <a:noFill/>
                </a:ln>
                <a:solidFill>
                  <a:srgbClr val="333399"/>
                </a:solidFill>
                <a:effectLst/>
                <a:uLnTx/>
                <a:uFillTx/>
                <a:latin typeface="Tahoma" pitchFamily="34" charset="0"/>
                <a:ea typeface="+mn-ea"/>
                <a:cs typeface="+mn-cs"/>
              </a:rPr>
              <a:t>:</a:t>
            </a:r>
            <a:r>
              <a:rPr kumimoji="0" lang="es-ES" sz="1400" b="1" i="0" u="none" strike="noStrike" kern="1200" cap="none" spc="0" normalizeH="0" baseline="0" noProof="0" dirty="0" smtClean="0">
                <a:ln>
                  <a:noFill/>
                </a:ln>
                <a:solidFill>
                  <a:srgbClr val="333399"/>
                </a:solidFill>
                <a:effectLst/>
                <a:uLnTx/>
                <a:uFillTx/>
                <a:latin typeface="Tahoma" pitchFamily="34" charset="0"/>
                <a:ea typeface="+mn-ea"/>
                <a:cs typeface="+mn-cs"/>
              </a:rPr>
              <a:t> HiPo </a:t>
            </a: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OHL</a:t>
            </a:r>
            <a:endParaRPr kumimoji="0" lang="en-US" sz="14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What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During the WPH72 move, driver was taking the circulation tank from the old to the new location. Prior to reaching the new location, the driver observed a electrical overhead line. He stopped just before the overhead line and attempted to lower the windsock pole which was projecting upwards. During the process the wind sock came within the electric field of the active electrical line and got electrocuted.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Always  check for OHL during the route survey</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Always follow the pre move, route survey checklist</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Always use the roads with safety goal post while driving below an OHL</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Always keep away from the Line of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Fire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304800" y="4876800"/>
            <a:ext cx="5181600" cy="830997"/>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Do not drive underneath overhead lines without permission.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sp>
        <p:nvSpPr>
          <p:cNvPr id="13" name="Footer Placeholder 1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pic>
        <p:nvPicPr>
          <p:cNvPr id="17" name="Picture 16">
            <a:extLst>
              <a:ext uri="{FF2B5EF4-FFF2-40B4-BE49-F238E27FC236}">
                <a16:creationId xmlns:a16="http://schemas.microsoft.com/office/drawing/2014/main" id="{99DB9052-0B2B-48D3-8723-D9AF1ACBDD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115447" y="549276"/>
            <a:ext cx="2271987" cy="3352798"/>
          </a:xfrm>
          <a:prstGeom prst="rect">
            <a:avLst/>
          </a:prstGeom>
        </p:spPr>
      </p:pic>
      <p:grpSp>
        <p:nvGrpSpPr>
          <p:cNvPr id="26633" name="Group 131"/>
          <p:cNvGrpSpPr>
            <a:grpSpLocks/>
          </p:cNvGrpSpPr>
          <p:nvPr/>
        </p:nvGrpSpPr>
        <p:grpSpPr bwMode="auto">
          <a:xfrm>
            <a:off x="8534400" y="145018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pic>
        <p:nvPicPr>
          <p:cNvPr id="5" name="Picture 4">
            <a:extLst>
              <a:ext uri="{FF2B5EF4-FFF2-40B4-BE49-F238E27FC236}">
                <a16:creationId xmlns:a16="http://schemas.microsoft.com/office/drawing/2014/main" id="{3CC46076-BA02-43EB-BD2E-4266224AB3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75041" y="3619501"/>
            <a:ext cx="3429000" cy="2355193"/>
          </a:xfrm>
          <a:prstGeom prst="rect">
            <a:avLst/>
          </a:prstGeom>
        </p:spPr>
      </p:pic>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68280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49" y="1125538"/>
            <a:ext cx="8609013" cy="4216539"/>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and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to ensure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the team are following the route survey checklist.</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implementation and assurance of learning from incidents.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OHL are identified during rig move route surveys.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comply with the requirements of SP-1242 regarding work nearby overhead lines.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0" y="789880"/>
            <a:ext cx="6934200"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27.09.2018                Incident title</a:t>
            </a:r>
            <a:r>
              <a:rPr kumimoji="0" lang="es-ES" sz="1400" b="1" i="0" u="none" strike="noStrike" kern="1200" cap="none" spc="0" normalizeH="0" baseline="0" noProof="0" dirty="0">
                <a:ln>
                  <a:noFill/>
                </a:ln>
                <a:solidFill>
                  <a:srgbClr val="333399"/>
                </a:solidFill>
                <a:effectLst/>
                <a:uLnTx/>
                <a:uFillTx/>
                <a:latin typeface="Tahoma" pitchFamily="34" charset="0"/>
                <a:ea typeface="+mn-ea"/>
                <a:cs typeface="+mn-cs"/>
              </a:rPr>
              <a:t>: HiPo </a:t>
            </a: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OHL</a:t>
            </a:r>
            <a:endParaRPr kumimoji="0" lang="en-US" sz="1400" b="1" i="0" u="none" strike="noStrike" kern="1200" cap="none" spc="0" normalizeH="0" baseline="0" noProof="0" dirty="0">
              <a:ln>
                <a:noFill/>
              </a:ln>
              <a:solidFill>
                <a:srgbClr val="FF0000"/>
              </a:solidFill>
              <a:effectLst/>
              <a:uLnTx/>
              <a:uFillTx/>
              <a:latin typeface="Tahoma"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874650334"/>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92099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8E4B2CC-34A7-425B-9542-5679F7C76BC6}"/>
</file>

<file path=customXml/itemProps2.xml><?xml version="1.0" encoding="utf-8"?>
<ds:datastoreItem xmlns:ds="http://schemas.openxmlformats.org/officeDocument/2006/customXml" ds:itemID="{9046EEC8-77CE-4C03-A679-97B912A50E0E}"/>
</file>

<file path=customXml/itemProps3.xml><?xml version="1.0" encoding="utf-8"?>
<ds:datastoreItem xmlns:ds="http://schemas.openxmlformats.org/officeDocument/2006/customXml" ds:itemID="{95DDC5D6-C67B-419C-B4AC-CFE38FDF22A0}"/>
</file>

<file path=docProps/app.xml><?xml version="1.0" encoding="utf-8"?>
<Properties xmlns="http://schemas.openxmlformats.org/officeDocument/2006/extended-properties" xmlns:vt="http://schemas.openxmlformats.org/officeDocument/2006/docPropsVTypes">
  <TotalTime>292</TotalTime>
  <Words>478</Words>
  <Application>Microsoft Office PowerPoint</Application>
  <PresentationFormat>On-screen Show (4:3)</PresentationFormat>
  <Paragraphs>62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52</cp:revision>
  <dcterms:created xsi:type="dcterms:W3CDTF">2016-03-28T05:48:29Z</dcterms:created>
  <dcterms:modified xsi:type="dcterms:W3CDTF">2019-01-09T10:09:32Z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