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9429" y="3194248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25952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(#05)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24.03.19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62000"/>
          </a:xfrm>
          <a:prstGeom prst="wedgeRoundRectCallout">
            <a:avLst>
              <a:gd name="adj1" fmla="val 61777"/>
              <a:gd name="adj2" fmla="val 15422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adjust your speed 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according to road condition?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apply defensive driving techniques?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and passengers wear seatbelts?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69403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the driver was traveling to Mabrouk on graded road, he lost control of the vehicle resulting in a roll-over.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GB" sz="1200" dirty="0">
                <a:latin typeface="Calibri" pitchFamily="34" charset="0"/>
              </a:rPr>
              <a:t>The driver had multiple injuries and a fracture in his back. </a:t>
            </a:r>
            <a:endParaRPr lang="en-US" sz="1200" dirty="0">
              <a:latin typeface="Calibri" pitchFamily="34" charset="0"/>
            </a:endParaRPr>
          </a:p>
          <a:p>
            <a:pPr algn="just"/>
            <a:endParaRPr lang="en-US" sz="1200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752600"/>
            <a:ext cx="2743201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1675753" cy="12924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4880E4F8-4B7D-4BDD-91E3-E10D47036ECA"/>
    <ds:schemaRef ds:uri="http://schemas.openxmlformats.org/package/2006/metadata/core-properties"/>
    <ds:schemaRef ds:uri="http://schemas.microsoft.com/sharepoint/v3/fields"/>
    <ds:schemaRef ds:uri="http://schemas.microsoft.com/sharepoint/v3"/>
    <ds:schemaRef ds:uri="9d51eac6-a7d5-47f5-a119-63d146adb134"/>
    <ds:schemaRef ds:uri="4880e4f8-4b7d-4bdd-91e3-e10d47036ec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C04B59-7266-4782-AB78-838F8B885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8536</TotalTime>
  <Words>124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912</cp:revision>
  <dcterms:created xsi:type="dcterms:W3CDTF">2001-05-03T06:07:08Z</dcterms:created>
  <dcterms:modified xsi:type="dcterms:W3CDTF">2024-04-21T05:51:04Z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