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25" r:id="rId2"/>
    <p:sldId id="32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17/03/2019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28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4184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06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0" y="914400"/>
            <a:ext cx="5372096" cy="327012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09.10.2018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      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Incident title: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HiPo (NORM)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GB" sz="1400" dirty="0">
                <a:latin typeface="Calibri" panose="020F0502020204030204" pitchFamily="34" charset="0"/>
                <a:cs typeface="Arial" charset="0"/>
              </a:rPr>
              <a:t>On 08 and 09 October 2018 a PTW Holder loosened a T-</a:t>
            </a:r>
            <a:r>
              <a:rPr lang="en-GB" sz="1400" dirty="0">
                <a:solidFill>
                  <a:srgbClr val="FF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cs typeface="Arial" charset="0"/>
              </a:rPr>
              <a:t>tank’s  D-door of a NORM tank, drained oily liquid and got it transported by a third party vacuum tanker to PDO NORM yard. The incident was noted on 09 October and reported to PDO management.</a:t>
            </a:r>
            <a:endParaRPr lang="en-US" sz="1400" b="1" dirty="0">
              <a:latin typeface="Calibri" panose="020F0502020204030204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incident: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Tahoma" pitchFamily="34" charset="0"/>
              </a:rPr>
              <a:t>Only PDO approved specialist contractor is allowed to handle and transport NORM.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Tahoma" pitchFamily="34" charset="0"/>
              </a:rPr>
              <a:t>Contractor site management shall ensure that PTW Holders have enough time and correct resources to deal with NORM tanks. 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8600" y="4953000"/>
            <a:ext cx="5181600" cy="461665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indent="-114300" algn="ctr">
              <a:lnSpc>
                <a:spcPct val="150000"/>
              </a:lnSpc>
              <a:defRPr sz="1600" b="1">
                <a:solidFill>
                  <a:srgbClr val="FFFF00"/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Always follow NORM protocol! 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62600" y="1073846"/>
            <a:ext cx="3429000" cy="2230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432161" y="2679005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027" name="Picture 3" descr="C:\Users\liju\Desktop\IMG_20181022_19534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96729" y="3561556"/>
            <a:ext cx="3360742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275638" y="5200552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84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2700" y="1125538"/>
            <a:ext cx="8662988" cy="427809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Calibri" panose="020F0502020204030204" pitchFamily="34" charset="0"/>
                <a:sym typeface="Wingdings" pitchFamily="2" charset="2"/>
              </a:rPr>
              <a:t>Do you ensure you use only PDO approved specialist contractor to handle and transport NORM?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Calibri" panose="020F0502020204030204" pitchFamily="34" charset="0"/>
                <a:sym typeface="Wingdings" pitchFamily="2" charset="2"/>
              </a:rPr>
              <a:t>Do you conduct regular NORM awareness sessions for your workforce who are involved in activities where NORM are present?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Calibri" panose="020F0502020204030204" pitchFamily="34" charset="0"/>
                <a:sym typeface="Wingdings" pitchFamily="2" charset="2"/>
              </a:rPr>
              <a:t>Do you ensure your site management know the scope of dealing with NORM and do not take the shortcuts to speed up a task?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Calibri" panose="020F0502020204030204" pitchFamily="34" charset="0"/>
                <a:sym typeface="Wingdings" pitchFamily="2" charset="2"/>
              </a:rPr>
              <a:t>Do you ensure </a:t>
            </a:r>
            <a:r>
              <a:rPr lang="en-US" sz="1400" dirty="0" smtClean="0">
                <a:latin typeface="Calibri" panose="020F0502020204030204" pitchFamily="34" charset="0"/>
                <a:sym typeface="Wingdings" pitchFamily="2" charset="2"/>
              </a:rPr>
              <a:t>that relevant staff have clarity </a:t>
            </a:r>
            <a:r>
              <a:rPr lang="en-US" sz="1400" dirty="0">
                <a:latin typeface="Calibri" panose="020F0502020204030204" pitchFamily="34" charset="0"/>
                <a:sym typeface="Wingdings" pitchFamily="2" charset="2"/>
              </a:rPr>
              <a:t>on how to handle </a:t>
            </a:r>
            <a:r>
              <a:rPr lang="en-US" sz="1400" dirty="0" smtClean="0">
                <a:latin typeface="Calibri" panose="020F0502020204030204" pitchFamily="34" charset="0"/>
                <a:sym typeface="Wingdings" pitchFamily="2" charset="2"/>
              </a:rPr>
              <a:t>Liquid </a:t>
            </a:r>
            <a:r>
              <a:rPr lang="en-US" sz="1400" dirty="0">
                <a:latin typeface="Calibri" panose="020F0502020204030204" pitchFamily="34" charset="0"/>
                <a:sym typeface="Wingdings" pitchFamily="2" charset="2"/>
              </a:rPr>
              <a:t>and Solid sludge </a:t>
            </a:r>
            <a:r>
              <a:rPr lang="en-US" sz="1400" dirty="0" smtClean="0">
                <a:latin typeface="Calibri" panose="020F0502020204030204" pitchFamily="34" charset="0"/>
                <a:sym typeface="Wingdings" pitchFamily="2" charset="2"/>
              </a:rPr>
              <a:t>from Norm </a:t>
            </a:r>
            <a:r>
              <a:rPr lang="en-US" sz="1400" dirty="0">
                <a:latin typeface="Calibri" panose="020F0502020204030204" pitchFamily="34" charset="0"/>
                <a:sym typeface="Wingdings" pitchFamily="2" charset="2"/>
              </a:rPr>
              <a:t>Classified  source. </a:t>
            </a: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0" y="811744"/>
            <a:ext cx="47211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 09-10-2018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     Incident title: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HiPo (NORM) 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</p:spTree>
    <p:extLst>
      <p:ext uri="{BB962C8B-B14F-4D97-AF65-F5344CB8AC3E}">
        <p14:creationId xmlns:p14="http://schemas.microsoft.com/office/powerpoint/2010/main" val="2928932807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92105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701D5BC2-92A2-42BD-925A-9D1922F9828E}"/>
</file>

<file path=customXml/itemProps2.xml><?xml version="1.0" encoding="utf-8"?>
<ds:datastoreItem xmlns:ds="http://schemas.openxmlformats.org/officeDocument/2006/customXml" ds:itemID="{B022FCE0-29E3-49E7-AE95-A7D831FD545A}"/>
</file>

<file path=customXml/itemProps3.xml><?xml version="1.0" encoding="utf-8"?>
<ds:datastoreItem xmlns:ds="http://schemas.openxmlformats.org/officeDocument/2006/customXml" ds:itemID="{A17357ED-34F2-427A-8D54-C0A6E557E25C}"/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482</Words>
  <Application>Microsoft Office PowerPoint</Application>
  <PresentationFormat>On-screen Show (4:3)</PresentationFormat>
  <Paragraphs>50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Harthy, Sami MSE34</cp:lastModifiedBy>
  <cp:revision>50</cp:revision>
  <dcterms:created xsi:type="dcterms:W3CDTF">2016-03-28T05:48:29Z</dcterms:created>
  <dcterms:modified xsi:type="dcterms:W3CDTF">2019-03-17T06:06:05Z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