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48478602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427632">
                  <a:extLst>
                    <a:ext uri="{9D8B030D-6E8A-4147-A177-3AD203B41FA5}">
                      <a16:colId xmlns:a16="http://schemas.microsoft.com/office/drawing/2014/main" val="20001"/>
                    </a:ext>
                  </a:extLst>
                </a:gridCol>
                <a:gridCol w="1447046">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(#09)</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11.07.2019 at 18:05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Karim Small Fields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safe access and egress? </a:t>
            </a:r>
          </a:p>
          <a:p>
            <a:pPr marL="342900" indent="-342900">
              <a:buFont typeface="Arial" charset="0"/>
              <a:buAutoNum type="arabicPeriod"/>
            </a:pPr>
            <a:r>
              <a:rPr lang="en-US" sz="1200" dirty="0">
                <a:latin typeface="Calibri" pitchFamily="34" charset="0"/>
                <a:cs typeface="Calibri" pitchFamily="34" charset="0"/>
              </a:rPr>
              <a:t>Do you always pay attention to where you are stepping?</a:t>
            </a:r>
            <a:r>
              <a:rPr lang="en-GB" sz="1200" dirty="0">
                <a:solidFill>
                  <a:srgbClr val="000000"/>
                </a:solidFill>
                <a:latin typeface="Calibri" pitchFamily="34" charset="0"/>
                <a:cs typeface="Calibri" pitchFamily="34" charset="0"/>
              </a:rPr>
              <a:t>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consider how you can fall from height?</a:t>
            </a: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521803"/>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anose="020F0502020204030204" pitchFamily="34" charset="0"/>
              </a:rPr>
              <a:t>The Senior Field Operator(SFO) and crew were packing equipment in the rear of the wireline truck, as they were closing the roller cover the SFO lost his balance and fell to the ground fracturing his right arm. </a:t>
            </a:r>
            <a:endParaRPr lang="en-US" sz="1200" dirty="0">
              <a:latin typeface="Calibri" pitchFamily="34" charset="0"/>
              <a:cs typeface="Calibri" pitchFamily="34" charset="0"/>
            </a:endParaRPr>
          </a:p>
        </p:txBody>
      </p:sp>
      <p:pic>
        <p:nvPicPr>
          <p:cNvPr id="27" name="Picture 26" descr="falling off.png"/>
          <p:cNvPicPr>
            <a:picLocks noChangeAspect="1"/>
          </p:cNvPicPr>
          <p:nvPr/>
        </p:nvPicPr>
        <p:blipFill>
          <a:blip r:embed="rId5" cstate="print"/>
          <a:stretch>
            <a:fillRect/>
          </a:stretch>
        </p:blipFill>
        <p:spPr>
          <a:xfrm>
            <a:off x="381000" y="609600"/>
            <a:ext cx="947002" cy="1447800"/>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rcRect l="16420" t="24445" r="12469" b="17778"/>
          <a:stretch>
            <a:fillRect/>
          </a:stretch>
        </p:blipFill>
        <p:spPr bwMode="auto">
          <a:xfrm>
            <a:off x="6324601" y="1752600"/>
            <a:ext cx="2703086"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01451" y="3744884"/>
            <a:ext cx="1149386" cy="9144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42F0C1F-CD3B-4775-AA77-AD5320AA70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
    <ds:schemaRef ds:uri="http://schemas.microsoft.com/sharepoint/v3/fields"/>
    <ds:schemaRef ds:uri="http://purl.org/dc/elements/1.1/"/>
    <ds:schemaRef ds:uri="http://schemas.microsoft.com/office/infopath/2007/PartnerControls"/>
    <ds:schemaRef ds:uri="http://purl.org/dc/dcmitype/"/>
    <ds:schemaRef ds:uri="9d51eac6-a7d5-47f5-a119-63d146adb134"/>
    <ds:schemaRef ds:uri="http://schemas.microsoft.com/office/2006/documentManagement/types"/>
    <ds:schemaRef ds:uri="http://purl.org/dc/terms/"/>
    <ds:schemaRef ds:uri="4880e4f8-4b7d-4bdd-91e3-e10d47036eca"/>
    <ds:schemaRef ds:uri="http://schemas.microsoft.com/office/2006/metadata/properties"/>
    <ds:schemaRef ds:uri="http://www.w3.org/XML/1998/namespace"/>
    <ds:schemaRef ds:uri="http://schemas.openxmlformats.org/package/2006/metadata/core-properties"/>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6227</TotalTime>
  <Words>138</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704</cp:revision>
  <dcterms:created xsi:type="dcterms:W3CDTF">2001-05-03T06:07:08Z</dcterms:created>
  <dcterms:modified xsi:type="dcterms:W3CDTF">2024-04-15T11:54:58Z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