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9" r:id="rId2"/>
    <p:sldId id="35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9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3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4512" y="780803"/>
            <a:ext cx="5421888" cy="513986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07.03.2019            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title: 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While working on rebar bending activity at the steel workshop , the steel fixer felt dizziness then fainted and fell to the ground striking his head on the floor causing hairline occipital bone fracture.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Report any illness to your supervisor and HSE Team, prior to start of task.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Never skip your meals 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Supervisor to ensure all employees are reporting any concerns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Individuals to understand that health comes before work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Stop work immediately and report if injured or sick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Communicate  about health issues during TBT.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520562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Skipping MEAL , can make you ILL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AE7600-1DC3-42DE-9CE2-63190D7C23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4288" y="3546737"/>
            <a:ext cx="3429000" cy="23036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75833D-E4F2-4765-BA13-719C1D9B44D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2971" y="5183312"/>
            <a:ext cx="566977" cy="5669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8536F8-92A7-4B0C-AE64-2A11B2630B4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4288" y="869741"/>
            <a:ext cx="3429000" cy="26245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3E775B-229C-47F9-8BB4-0AE4C28B09B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9664" y="2678228"/>
            <a:ext cx="463336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8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31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employees are asked about their fitness prior to start of work?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employees report about their illness and any other concerns to their supervisor.?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employees follow a healthy living habits?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employees are empowered to stop?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supervision is effective?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Health issues are communicated in your TBT?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38200"/>
            <a:ext cx="594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Date:07.03.2019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Incident title: LTI No:4</a:t>
            </a:r>
          </a:p>
        </p:txBody>
      </p:sp>
    </p:spTree>
    <p:extLst>
      <p:ext uri="{BB962C8B-B14F-4D97-AF65-F5344CB8AC3E}">
        <p14:creationId xmlns:p14="http://schemas.microsoft.com/office/powerpoint/2010/main" val="261560205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248E3D6-02A5-46D0-A975-112502E1AC40}"/>
</file>

<file path=customXml/itemProps2.xml><?xml version="1.0" encoding="utf-8"?>
<ds:datastoreItem xmlns:ds="http://schemas.openxmlformats.org/officeDocument/2006/customXml" ds:itemID="{E0280B2C-CFF7-45F4-9B9B-B1A45946A10C}"/>
</file>

<file path=customXml/itemProps3.xml><?xml version="1.0" encoding="utf-8"?>
<ds:datastoreItem xmlns:ds="http://schemas.openxmlformats.org/officeDocument/2006/customXml" ds:itemID="{74010D86-0B3C-4A5E-93D5-93B037C2EBD3}"/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454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67</cp:revision>
  <dcterms:created xsi:type="dcterms:W3CDTF">2016-03-28T05:48:29Z</dcterms:created>
  <dcterms:modified xsi:type="dcterms:W3CDTF">2019-05-20T10:51:33Z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