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AC3E8B-3A96-4962-8F56-A03A3D5D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73" y="3447771"/>
            <a:ext cx="3410426" cy="260578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455" y="852383"/>
            <a:ext cx="5341145" cy="43704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August 2019     HiPo#50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During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infield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ove a brine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tank was loaded on the winch truck trailer.  After loading, the driver decided to follow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Oilfield to the new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ocation. 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Oilfield truck took a left turn deviating from the surveyed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route and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Brine Tank driver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followed after approx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 200 meters from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turning,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pole light on top of the Brine Tank contacted the 33 kV Over Head Power Line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entangling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it and dragging the power line for 30 meters resulting in the breakage of 5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supporting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utility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poles.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No Injury to driver.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Deviating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from your route can lead to unforeseen hazards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travel on the surveyed route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with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No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deviation.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Do not  access route having power lines without goal posts and safety barriers.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Always follow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convoy procedures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4455" y="5715000"/>
            <a:ext cx="5239545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Do not pass underneath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OHL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without Goal Post.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043781" y="71404"/>
            <a:ext cx="70564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000" b="1" dirty="0">
                <a:latin typeface="+mj-lt"/>
              </a:rPr>
              <a:t>PDO Second Alert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CBE30A-9C25-44BB-929D-6097B8883C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892102"/>
            <a:ext cx="3391373" cy="22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2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1047"/>
            <a:ext cx="8686800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Rig move team are following the route survey.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IVMS for route deviation in After Action Review?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supervisors move oversized load in convoy?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IVMS for route compliance for Rig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 robust system to control deviation from the approved route?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are included in risk assessments and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05543"/>
            <a:ext cx="41147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August 2019     HiPo#50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268188939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D0CB92A-5E38-45D5-B067-3917DC5FCFD1}"/>
</file>

<file path=customXml/itemProps2.xml><?xml version="1.0" encoding="utf-8"?>
<ds:datastoreItem xmlns:ds="http://schemas.openxmlformats.org/officeDocument/2006/customXml" ds:itemID="{66B06C78-ECCE-4A9A-B8E6-7283CABC7EA5}"/>
</file>

<file path=customXml/itemProps3.xml><?xml version="1.0" encoding="utf-8"?>
<ds:datastoreItem xmlns:ds="http://schemas.openxmlformats.org/officeDocument/2006/customXml" ds:itemID="{946F45AA-A080-4148-811A-9C46D2C118EE}"/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505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79</cp:revision>
  <dcterms:created xsi:type="dcterms:W3CDTF">2016-03-28T05:48:29Z</dcterms:created>
  <dcterms:modified xsi:type="dcterms:W3CDTF">2019-10-23T02:50:38Z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