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93" r:id="rId2"/>
    <p:sldId id="39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043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392" y="3568583"/>
            <a:ext cx="3267404" cy="318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6302"/>
            <a:ext cx="5551407" cy="4293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Incident : HiPo#44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 	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While doing the tree replanting activity the shovel operator lost control of the shovel due to the uneven surface and toppled to the right side of the backhoe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loader.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Both the operator (shovel and the Backhoe Loader) was able to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vacate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from the opposite side door of the machine without any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injuries.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operate  as per the ground  conditions.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provide competent supervision for the job.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deploy experienced and competent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operator.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plan the activity with adequate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resources.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ensure that equipment is operated on even ground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conditions.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9560" y="555145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Ensure the right equipment is used to carry out the activity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114491" y="5899846"/>
            <a:ext cx="497990" cy="47275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19354" y="836844"/>
            <a:ext cx="3217349" cy="260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 rot="21044226">
            <a:off x="8324643" y="2828549"/>
            <a:ext cx="496216" cy="537468"/>
            <a:chOff x="2961" y="566"/>
            <a:chExt cx="3372" cy="1831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6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2961" y="907"/>
              <a:ext cx="3372" cy="115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70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1700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all your employees are experienced and competent to carryout the task</a:t>
            </a:r>
            <a:r>
              <a:rPr lang="en-US" sz="1600" dirty="0" smtClean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?.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activities are planned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the competent supervision has been provided for the job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TBT are conducted for every activities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  <a:sym typeface="Wingdings" pitchFamily="2" charset="2"/>
              </a:rPr>
              <a:t>Do you ensure that all the safe procedures are being followed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49841"/>
            <a:ext cx="4600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Incident : HiPo#44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AB75615-3A45-4B60-BAE1-6CB14D8B9671}"/>
</file>

<file path=customXml/itemProps2.xml><?xml version="1.0" encoding="utf-8"?>
<ds:datastoreItem xmlns:ds="http://schemas.openxmlformats.org/officeDocument/2006/customXml" ds:itemID="{217E8EBA-9874-4ECF-A056-948064D844B0}"/>
</file>

<file path=customXml/itemProps3.xml><?xml version="1.0" encoding="utf-8"?>
<ds:datastoreItem xmlns:ds="http://schemas.openxmlformats.org/officeDocument/2006/customXml" ds:itemID="{FEDC90B7-386D-4A79-96E3-306BCBF156D7}"/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355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122</cp:revision>
  <dcterms:created xsi:type="dcterms:W3CDTF">2016-03-28T05:48:29Z</dcterms:created>
  <dcterms:modified xsi:type="dcterms:W3CDTF">2019-11-25T05:46:13Z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