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CDE"/>
    <a:srgbClr val="E7F6E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5" autoAdjust="0"/>
  </p:normalViewPr>
  <p:slideViewPr>
    <p:cSldViewPr>
      <p:cViewPr varScale="1">
        <p:scale>
          <a:sx n="65" d="100"/>
          <a:sy n="65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719" y="0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077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19" y="9373077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719" y="0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675" y="4686539"/>
            <a:ext cx="4940414" cy="443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3077"/>
            <a:ext cx="2919045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719" y="9373077"/>
            <a:ext cx="2919044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5" tIns="45867" rIns="91735" bIns="458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7344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79944"/>
            <a:ext cx="3352800" cy="2272856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62000"/>
            <a:ext cx="4876800" cy="33316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/>
              <a:t>Oct 8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, 2019 Incident: HIPO #61 Equipment Damage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050" dirty="0">
                <a:latin typeface="Arial" charset="0"/>
                <a:cs typeface="Tahoma" pitchFamily="34" charset="0"/>
              </a:rPr>
              <a:t>A crane operator was attempting to lower the V-door to the cat walk deck. The V-door was in the lowering phase. It was over to approximately a 60 degree angle, height around 3.4m high above the catwalk deck when the two pad eyes on either side of the v-door being used failed (torn open). The V-door free fell to the catwalk deck. </a:t>
            </a:r>
          </a:p>
          <a:p>
            <a:pPr marL="342900" indent="-342900" eaLnBrk="1" hangingPunct="1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Prior </a:t>
            </a:r>
            <a:r>
              <a:rPr lang="en-US" sz="1050" dirty="0">
                <a:latin typeface="Arial" charset="0"/>
                <a:cs typeface="Tahoma" pitchFamily="34" charset="0"/>
              </a:rPr>
              <a:t>to any lift</a:t>
            </a:r>
            <a:r>
              <a:rPr lang="en-US" sz="1050" u="sng" dirty="0">
                <a:latin typeface="Arial" charset="0"/>
                <a:cs typeface="Tahoma" pitchFamily="34" charset="0"/>
              </a:rPr>
              <a:t> really </a:t>
            </a:r>
            <a:r>
              <a:rPr lang="en-US" sz="1050" dirty="0">
                <a:latin typeface="Arial" charset="0"/>
                <a:cs typeface="Tahoma" pitchFamily="34" charset="0"/>
              </a:rPr>
              <a:t>check your equipment and points you lift from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Confirm that all Pad Eyes are in the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register and have valid certification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ensure using one tracking for all lifting equipment's ( One system ) </a:t>
            </a:r>
            <a:r>
              <a:rPr lang="en-US" sz="1050" dirty="0">
                <a:latin typeface="Arial" charset="0"/>
                <a:cs typeface="Tahoma" pitchFamily="34" charset="0"/>
              </a:rPr>
              <a:t>to be used for all equipment management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 If it does not look right it is your right and responsibility to inform management</a:t>
            </a:r>
          </a:p>
          <a:p>
            <a:pPr eaLnBrk="1" hangingPunct="1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Ensure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p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ad eyes are inspected and color coded prior lifting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577154"/>
            <a:ext cx="3352800" cy="2277833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96238" y="52329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e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nsure a confirmed list of all pad eyes on the rig to be inspected by 3</a:t>
            </a:r>
            <a:r>
              <a:rPr lang="en-US" sz="1400" baseline="300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party?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 method to confirm that all equipment  is inspected at the time of a lift?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 method to ensure that all pad eyes are actually in your register?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method to ensure proper commissioning gaps is being carried out  ?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01339" y="912035"/>
            <a:ext cx="54457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 October 2019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Dropped V DOOR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6C05D0E-0355-4309-B372-4320888753D0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13833</TotalTime>
  <Words>508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485</cp:revision>
  <cp:lastPrinted>2019-11-10T12:44:26Z</cp:lastPrinted>
  <dcterms:created xsi:type="dcterms:W3CDTF">2001-05-03T06:07:08Z</dcterms:created>
  <dcterms:modified xsi:type="dcterms:W3CDTF">2020-03-18T05:27:58Z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