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225011"/>
            <a:ext cx="6955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</a:rPr>
              <a:t>While stepping down from a concreate floor, the Rigger slipped twisting his left </a:t>
            </a:r>
            <a:r>
              <a:rPr lang="en-US">
                <a:latin typeface="+mj-lt"/>
              </a:rPr>
              <a:t>ankle resulting in </a:t>
            </a:r>
            <a:r>
              <a:rPr lang="en-US" dirty="0">
                <a:latin typeface="+mj-lt"/>
              </a:rPr>
              <a:t>a fracture. 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81074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0" y="4351491"/>
            <a:ext cx="6484257" cy="838200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where you are stepping is free from Hazards?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 have safe access and egress at your work and camp site?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identify Slip, Trips and  fall points at work and camp site?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78671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13.04.2020@</a:t>
                      </a:r>
                      <a:r>
                        <a:rPr lang="en-GB" sz="1400" b="0" kern="1200" baseline="0" dirty="0"/>
                        <a:t>12:15hrs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Qarn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9386" y="2112087"/>
            <a:ext cx="3609716" cy="3392097"/>
          </a:xfrm>
          <a:prstGeom prst="rect">
            <a:avLst/>
          </a:prstGeom>
        </p:spPr>
      </p:pic>
      <p:sp>
        <p:nvSpPr>
          <p:cNvPr id="20" name="Explosion 2 19"/>
          <p:cNvSpPr/>
          <p:nvPr/>
        </p:nvSpPr>
        <p:spPr>
          <a:xfrm>
            <a:off x="9392415" y="4655820"/>
            <a:ext cx="948038" cy="533871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9" y="800380"/>
            <a:ext cx="1255365" cy="11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92321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purl.org/dc/terms/"/>
    <ds:schemaRef ds:uri="4880e4f8-4b7d-4bdd-91e3-e10d47036eca"/>
    <ds:schemaRef ds:uri="http://schemas.openxmlformats.org/package/2006/metadata/core-properties"/>
    <ds:schemaRef ds:uri="http://purl.org/dc/elements/1.1/"/>
    <ds:schemaRef ds:uri="9d51eac6-a7d5-47f5-a119-63d146adb134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sharepoint/v3/fields"/>
    <ds:schemaRef ds:uri="4880E4F8-4B7D-4BDD-91E3-E10D47036ECA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639BD-76CD-4DE3-8F65-878A758B2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144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50</cp:revision>
  <dcterms:created xsi:type="dcterms:W3CDTF">2018-09-24T07:27:56Z</dcterms:created>
  <dcterms:modified xsi:type="dcterms:W3CDTF">2024-04-15T07:05:03Z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