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7"/>
  </p:notesMasterIdLst>
  <p:sldIdLst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D38B3"/>
    <a:srgbClr val="2710B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74"/>
  </p:normalViewPr>
  <p:slideViewPr>
    <p:cSldViewPr snapToGrid="0" snapToObjects="1">
      <p:cViewPr varScale="1">
        <p:scale>
          <a:sx n="73" d="100"/>
          <a:sy n="7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15/04/2024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15/04/2024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15/04/2024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15/04/2024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15/04/2024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15/04/2024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ad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094978" y="4893370"/>
            <a:ext cx="800167" cy="1778149"/>
          </a:xfrm>
          <a:prstGeom prst="rect">
            <a:avLst/>
          </a:prstGeom>
        </p:spPr>
      </p:pic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184"/>
            <a:ext cx="11811000" cy="7017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PDO Incident First Alert</a:t>
            </a:r>
            <a:endParaRPr lang="en-GB" sz="40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38051" y="2713454"/>
            <a:ext cx="5562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7569" y="3148288"/>
            <a:ext cx="69553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+mj-lt"/>
              </a:rPr>
              <a:t>While the Mechanic was removing the clutch from a tanker, the clutch disc slipped and fell on his left hand crushing his middle finger. </a:t>
            </a:r>
            <a:endParaRPr lang="en-US" sz="1400" dirty="0">
              <a:latin typeface="+mj-lt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55290" y="3902696"/>
            <a:ext cx="4343400" cy="307975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>
              <a:defRPr/>
            </a:pPr>
            <a:r>
              <a:rPr lang="en-GB" sz="1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Mr. Musleh asks the questions of can it happen to you?</a:t>
            </a:r>
          </a:p>
        </p:txBody>
      </p:sp>
      <p:sp>
        <p:nvSpPr>
          <p:cNvPr id="10" name="Rounded Rectangular Callout 20"/>
          <p:cNvSpPr>
            <a:spLocks noChangeArrowheads="1"/>
          </p:cNvSpPr>
          <p:nvPr/>
        </p:nvSpPr>
        <p:spPr bwMode="auto">
          <a:xfrm>
            <a:off x="246481" y="4252251"/>
            <a:ext cx="6428640" cy="1041117"/>
          </a:xfrm>
          <a:prstGeom prst="wedgeRoundRectCallout">
            <a:avLst>
              <a:gd name="adj1" fmla="val 60554"/>
              <a:gd name="adj2" fmla="val 74145"/>
              <a:gd name="adj3" fmla="val 16667"/>
            </a:avLst>
          </a:prstGeom>
          <a:solidFill>
            <a:srgbClr val="FFC0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buFont typeface="Arial" charset="0"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 identify all hazards before starting a task?</a:t>
            </a:r>
            <a:endParaRPr lang="en-GB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charset="0"/>
              <a:buAutoNum type="arabicPeriod"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 you consider “what could go wrong?”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 handle equipment properly?</a:t>
            </a:r>
          </a:p>
          <a:p>
            <a:pPr marL="342900" indent="-342900">
              <a:buFontTx/>
              <a:buAutoNum type="arabicPeriod"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How do you ensure your Hands &amp; Fingers are away from ‘Line of Fire’?</a:t>
            </a:r>
          </a:p>
          <a:p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  <a:p>
            <a:pPr marL="342900" indent="-342900"/>
            <a:endParaRPr lang="en-GB" sz="1400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883062"/>
              </p:ext>
            </p:extLst>
          </p:nvPr>
        </p:nvGraphicFramePr>
        <p:xfrm>
          <a:off x="2261061" y="957944"/>
          <a:ext cx="9856124" cy="1057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9348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2723454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154204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3631273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</a:tblGrid>
              <a:tr h="370194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Incident Type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LTI#07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Pattern</a:t>
                      </a:r>
                      <a:endParaRPr lang="en-US" sz="14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</a:t>
                      </a:r>
                      <a:r>
                        <a:rPr lang="en-US" sz="14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&amp; fingers</a:t>
                      </a:r>
                      <a:endParaRPr lang="en-US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348060">
                <a:tc>
                  <a:txBody>
                    <a:bodyPr/>
                    <a:lstStyle/>
                    <a:p>
                      <a:r>
                        <a:rPr lang="en-US" sz="1400" b="1" dirty="0"/>
                        <a:t>Date / Time 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kern="1200" dirty="0"/>
                        <a:t>22.04.2020@</a:t>
                      </a:r>
                      <a:r>
                        <a:rPr lang="en-GB" sz="1400" b="0" kern="1200" baseline="0" dirty="0"/>
                        <a:t>13:45hrs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Directorate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38894">
                <a:tc>
                  <a:txBody>
                    <a:bodyPr/>
                    <a:lstStyle/>
                    <a:p>
                      <a:r>
                        <a:rPr lang="en-US" sz="1400" b="1" dirty="0"/>
                        <a:t>Location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Fahud</a:t>
                      </a:r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Dept</a:t>
                      </a:r>
                      <a:endParaRPr lang="en-US" sz="14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pic>
        <p:nvPicPr>
          <p:cNvPr id="15" name="Picture 18" descr="speakers-beu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1107" y="5562600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urved Down Arrow 15"/>
          <p:cNvSpPr/>
          <p:nvPr/>
        </p:nvSpPr>
        <p:spPr bwMode="auto">
          <a:xfrm>
            <a:off x="1517484" y="5504184"/>
            <a:ext cx="609600" cy="228600"/>
          </a:xfrm>
          <a:prstGeom prst="curved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20"/>
          <p:cNvSpPr>
            <a:spLocks noChangeArrowheads="1"/>
          </p:cNvSpPr>
          <p:nvPr/>
        </p:nvSpPr>
        <p:spPr bwMode="auto">
          <a:xfrm>
            <a:off x="1561407" y="5943600"/>
            <a:ext cx="3276600" cy="609600"/>
          </a:xfrm>
          <a:prstGeom prst="roundRect">
            <a:avLst>
              <a:gd name="adj" fmla="val 16667"/>
            </a:avLst>
          </a:prstGeom>
          <a:solidFill>
            <a:schemeClr val="bg1">
              <a:alpha val="0"/>
            </a:schemeClr>
          </a:solidFill>
          <a:ln w="158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algn="justLow"/>
            <a:r>
              <a:rPr lang="en-US" sz="10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Please disseminate this LTI notification to your teams and use it in your tool box talks and HSE meetings and notice boards.</a:t>
            </a:r>
            <a:endParaRPr lang="en-US" sz="1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46481" y="214999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</a:t>
            </a:r>
            <a:r>
              <a:rPr lang="en-US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322810" y="2444252"/>
            <a:ext cx="5562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+mj-lt"/>
              </a:rPr>
              <a:t>Construction, Operations, Logistics, Engineering , Exploration  &amp; Drilling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06538" y="6488957"/>
            <a:ext cx="4114800" cy="365125"/>
          </a:xfrm>
        </p:spPr>
        <p:txBody>
          <a:bodyPr/>
          <a:lstStyle/>
          <a:p>
            <a:r>
              <a:rPr lang="en-US" dirty="0"/>
              <a:t>V 1 (2020)</a:t>
            </a:r>
          </a:p>
        </p:txBody>
      </p:sp>
      <p:pic>
        <p:nvPicPr>
          <p:cNvPr id="22" name="Picture 21" descr="Slip _ fal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335" y="814237"/>
            <a:ext cx="1164026" cy="1295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F444E7-9F77-4B47-9F0B-FE37E6E71AF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002" y="2149991"/>
            <a:ext cx="3088722" cy="2726504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3" name="Explosion 2 19">
            <a:extLst>
              <a:ext uri="{FF2B5EF4-FFF2-40B4-BE49-F238E27FC236}">
                <a16:creationId xmlns:a16="http://schemas.microsoft.com/office/drawing/2014/main" id="{E7AC2326-C351-47E3-B1A7-45B9ED83A427}"/>
              </a:ext>
            </a:extLst>
          </p:cNvPr>
          <p:cNvSpPr/>
          <p:nvPr/>
        </p:nvSpPr>
        <p:spPr>
          <a:xfrm>
            <a:off x="9427779" y="3902696"/>
            <a:ext cx="388884" cy="133276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8905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92322</DocId>
    <ImageCreateDate xmlns="4880E4F8-4B7D-4BDD-91E3-E10D47036ECA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EB1FCF-0E89-482E-A62E-598FF58845D8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sharepoint/v3"/>
    <ds:schemaRef ds:uri="http://purl.org/dc/elements/1.1/"/>
    <ds:schemaRef ds:uri="4880E4F8-4B7D-4BDD-91E3-E10D47036ECA"/>
    <ds:schemaRef ds:uri="4880e4f8-4b7d-4bdd-91e3-e10d47036eca"/>
    <ds:schemaRef ds:uri="http://schemas.microsoft.com/office/infopath/2007/PartnerControls"/>
    <ds:schemaRef ds:uri="http://purl.org/dc/dcmitype/"/>
    <ds:schemaRef ds:uri="9d51eac6-a7d5-47f5-a119-63d146adb134"/>
    <ds:schemaRef ds:uri="http://schemas.microsoft.com/sharepoint/v3/field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43A46C-72B3-4012-8CB2-E0E23D8B71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513816-6C47-4BE7-9BBA-22627F460B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80E4F8-4B7D-4BDD-91E3-E10D47036ECA"/>
    <ds:schemaRef ds:uri="http://schemas.microsoft.com/sharepoint/v3/fields"/>
    <ds:schemaRef ds:uri="4880e4f8-4b7d-4bdd-91e3-e10d47036eca"/>
    <ds:schemaRef ds:uri="9d51eac6-a7d5-47f5-a119-63d146adb1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150</Words>
  <Application>Microsoft Office PowerPoint</Application>
  <PresentationFormat>Widescreen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Gill Sans</vt:lpstr>
      <vt:lpstr>Gill Sans Light</vt:lpstr>
      <vt:lpstr>Office Theme</vt:lpstr>
      <vt:lpstr>Custom Design</vt:lpstr>
      <vt:lpstr>PDO Incident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Konduru, Raju IDI63X</cp:lastModifiedBy>
  <cp:revision>63</cp:revision>
  <dcterms:created xsi:type="dcterms:W3CDTF">2018-09-24T07:27:56Z</dcterms:created>
  <dcterms:modified xsi:type="dcterms:W3CDTF">2024-04-15T07:04:25Z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