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009789"/>
            <a:ext cx="6955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While the Mason was climbing over the side of a 3t truck, he lost his balance falling backwards fracturing </a:t>
            </a:r>
            <a:r>
              <a:rPr lang="en-US"/>
              <a:t>his wrist. 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428640" cy="974381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if you can fall from height?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safe access and egress?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48717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Trip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/>
                        <a:t>09.05.2020 </a:t>
                      </a:r>
                      <a:r>
                        <a:rPr lang="en-GB" sz="1400" b="0" kern="1200" dirty="0"/>
                        <a:t>at 08: 30:00hrs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Min Al Fahal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6" y="601802"/>
            <a:ext cx="867978" cy="15814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68641" y="4570930"/>
            <a:ext cx="236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AD fell into the cross beam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3302" y="2169622"/>
            <a:ext cx="2919055" cy="26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92325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9d51eac6-a7d5-47f5-a119-63d146adb134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4880E4F8-4B7D-4BDD-91E3-E10D47036ECA"/>
    <ds:schemaRef ds:uri="http://www.w3.org/XML/1998/namespace"/>
    <ds:schemaRef ds:uri="4880e4f8-4b7d-4bdd-91e3-e10d47036eca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5800FC-2EE6-428A-967B-DC064FD3A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155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73</cp:revision>
  <dcterms:created xsi:type="dcterms:W3CDTF">2018-09-24T07:27:56Z</dcterms:created>
  <dcterms:modified xsi:type="dcterms:W3CDTF">2024-04-15T07:03:24Z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