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1" r:id="rId2"/>
    <p:sldId id="3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6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814525"/>
            <a:ext cx="5773687" cy="45704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16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November 2019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 Rollover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>
              <a:defRPr/>
            </a:pP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While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two mechanical technicians driving a land Cruiser vehicle in a graded road from Nimr to Howqa in order to repair a broken-down </a:t>
            </a:r>
            <a:r>
              <a:rPr lang="en-GB" sz="1600" dirty="0" err="1">
                <a:latin typeface="Calibri" panose="020F0502020204030204" pitchFamily="34" charset="0"/>
                <a:cs typeface="Arial" charset="0"/>
              </a:rPr>
              <a:t>slickline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unit, after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Zauliyah-Howqa intersection (5.3km). The driver  who was talking to the passenger while driving involved in a deep conversation with the passenger. The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vehicle veered off to the left side of the road  to hit a sand ramp. There were no injuries.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stay focused on the driving task while you are behind the wheel..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 Always assess the roadways hazards and stop if unsafe.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follow the Safe Journey Plan instructions when taking your journey.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 Do not take risky maneuvers while driving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.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94125" y="5593038"/>
            <a:ext cx="5181600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Don’t get Distracted ! Stay focused while driving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4F459D-85F2-42F5-94C5-1D2F23834A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77"/>
          <a:stretch/>
        </p:blipFill>
        <p:spPr>
          <a:xfrm>
            <a:off x="5791200" y="982834"/>
            <a:ext cx="3200400" cy="2293847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1140174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7" name="0a46e736-df4c-4be4-88a3-d230a20b7c50" descr="Image">
            <a:extLst>
              <a:ext uri="{FF2B5EF4-FFF2-40B4-BE49-F238E27FC236}">
                <a16:creationId xmlns:a16="http://schemas.microsoft.com/office/drawing/2014/main" id="{2EBF4532-4F9F-4372-83B0-15BA0C9807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/>
          <a:stretch/>
        </p:blipFill>
        <p:spPr bwMode="auto">
          <a:xfrm>
            <a:off x="5791199" y="3708866"/>
            <a:ext cx="3179715" cy="253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reeform 132">
            <a:extLst>
              <a:ext uri="{FF2B5EF4-FFF2-40B4-BE49-F238E27FC236}">
                <a16:creationId xmlns:a16="http://schemas.microsoft.com/office/drawing/2014/main" id="{C3F1E6F5-3C21-4EF4-AD3A-6E6F8E21FDE7}"/>
              </a:ext>
            </a:extLst>
          </p:cNvPr>
          <p:cNvSpPr>
            <a:spLocks/>
          </p:cNvSpPr>
          <p:nvPr/>
        </p:nvSpPr>
        <p:spPr bwMode="auto">
          <a:xfrm>
            <a:off x="8413750" y="5503025"/>
            <a:ext cx="457200" cy="42856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6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357987"/>
            <a:ext cx="8351838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all of vehicles tyres are inspected closely for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signs of rubber fatigue as part of the regular safety and RAS inspections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  <a:endParaRPr lang="en-US" sz="1600" b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distracted driving and tyre puncture are part of your HEMP? </a:t>
            </a:r>
            <a:endParaRPr lang="en-US" sz="1600" b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your drivers are well trained on defensive driving techniques? </a:t>
            </a:r>
            <a:endParaRPr lang="en-US" sz="1600" b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learning from incidents are well disseminated to your staff? </a:t>
            </a:r>
            <a:endParaRPr lang="en-US" sz="1600" b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journeys above 200km are well-managed? </a:t>
            </a:r>
            <a:endParaRPr lang="en-US" sz="1600" b="1" i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45187" y="791895"/>
            <a:ext cx="58689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16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Incident title: MVI Rollover </a:t>
            </a:r>
          </a:p>
        </p:txBody>
      </p:sp>
    </p:spTree>
    <p:extLst>
      <p:ext uri="{BB962C8B-B14F-4D97-AF65-F5344CB8AC3E}">
        <p14:creationId xmlns:p14="http://schemas.microsoft.com/office/powerpoint/2010/main" val="53705633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A0AA92-900B-4901-9A1B-4619A21755E0}"/>
</file>

<file path=customXml/itemProps2.xml><?xml version="1.0" encoding="utf-8"?>
<ds:datastoreItem xmlns:ds="http://schemas.openxmlformats.org/officeDocument/2006/customXml" ds:itemID="{03040424-9F8B-4FD6-B413-EE64C4B6A121}"/>
</file>

<file path=customXml/itemProps3.xml><?xml version="1.0" encoding="utf-8"?>
<ds:datastoreItem xmlns:ds="http://schemas.openxmlformats.org/officeDocument/2006/customXml" ds:itemID="{CF5BD798-7230-4B0B-B292-53EE83686C84}"/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498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93</cp:revision>
  <dcterms:created xsi:type="dcterms:W3CDTF">2016-03-28T05:48:29Z</dcterms:created>
  <dcterms:modified xsi:type="dcterms:W3CDTF">2020-05-18T10:04:20Z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