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292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763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9564" y="3222912"/>
            <a:ext cx="3171237" cy="24920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335" y="802046"/>
            <a:ext cx="3078810" cy="217021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6084" y="788584"/>
            <a:ext cx="5722256" cy="4331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November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2019    Incident title: HiPo#78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sub contractor logistics company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hauling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TP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office to Saih-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rawl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, 24 km away from MBR-36, the TP office tipped over aside the road.  The truck driver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oversteered suddenly causing the incident.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All risks must be assessed and mitigated to ALARP.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All vehicle inspection checklist must be completed before any rig move.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Journey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plan must be adhered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to.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Adapt driving speed to road conditions and not only speed limit of the road.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Remain vigilant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for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any change in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road conditions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at all times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apply your defensive driving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skills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4876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10600" y="227523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381000" y="5263010"/>
            <a:ext cx="48768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Ensure all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</a:rPr>
              <a:t>RISKs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 are assessed!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previous incident learnings are refreshed within your organization and subcontractors?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Journey planning is done for all trips as per SP2000?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pre trip trailers check list are completed?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</a:t>
              </a:r>
              <a:r>
                <a:rPr lang="en-GB" sz="3600" b="1" dirty="0" smtClean="0">
                  <a:latin typeface="+mj-lt"/>
                </a:rPr>
                <a:t>Self </a:t>
              </a:r>
              <a:r>
                <a:rPr lang="en-GB" sz="3600" b="1" dirty="0">
                  <a:latin typeface="+mj-lt"/>
                </a:rPr>
                <a:t>A</a:t>
              </a:r>
              <a:r>
                <a:rPr lang="en-GB" sz="3600" b="1" dirty="0" smtClean="0">
                  <a:latin typeface="+mj-lt"/>
                </a:rPr>
                <a:t>udit </a:t>
              </a:r>
              <a:endParaRPr lang="en-GB" sz="3600" b="1" dirty="0">
                <a:latin typeface="+mj-lt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1557" y="824940"/>
            <a:ext cx="55643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29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  Incident title: HiPo#78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9038B7D-6747-46C1-AC97-46504E5AA36F}"/>
</file>

<file path=customXml/itemProps2.xml><?xml version="1.0" encoding="utf-8"?>
<ds:datastoreItem xmlns:ds="http://schemas.openxmlformats.org/officeDocument/2006/customXml" ds:itemID="{FF174B65-1D25-48AE-918F-B0F7333FA091}"/>
</file>

<file path=customXml/itemProps3.xml><?xml version="1.0" encoding="utf-8"?>
<ds:datastoreItem xmlns:ds="http://schemas.openxmlformats.org/officeDocument/2006/customXml" ds:itemID="{AC1A551F-7657-4772-8FB1-8645294C1D37}"/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437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85</cp:revision>
  <dcterms:created xsi:type="dcterms:W3CDTF">2016-03-28T05:48:29Z</dcterms:created>
  <dcterms:modified xsi:type="dcterms:W3CDTF">2020-05-06T09:53:27Z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