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3" r:id="rId2"/>
    <p:sldId id="3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923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712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3001" y="3600878"/>
            <a:ext cx="3429000" cy="22798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3775"/>
            <a:ext cx="3429000" cy="227992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4646" y="1127815"/>
            <a:ext cx="5334000" cy="47782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At approximately 16:20hrs on 5th December 2019, when Driller commenced pulling out of hole, the entire mast with setback stands collapsed towards the catwalk / pipe rack area. The derrick man died at the well site. One floor man sustained broken rib, Geologist with a cut injury on his forehead and another floor man with pain on his left leg.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“BOP CLOSED” board is displayed on the brake when BOP is in closed position.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maintain good communication between Driller and Assistant driller.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guy lines are intact and under correct tension.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crew is fully aware of the operating parameters of the Rig including maximum pulling capacity.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the hoisting system is not putting the mast as the weakest point.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Respect zone management.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957291"/>
            <a:ext cx="690195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the BOP is open prior to pulling out of hole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5051" y="718620"/>
            <a:ext cx="5457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5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   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2876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9863" y="1135966"/>
            <a:ext cx="876300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modifications on the Rig are done with OEM approval?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upgrades are done under MOC?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proper hand over between Driller and Assistant driller?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Guy lines are under correct tension at all times?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mast is not the weakest link in the hoisting system?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draw-work interlock is installed to prevent accidental operation whilst the BOP is closed?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adherence to the PSP is verified?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the effectiveness of the assurance program?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9863" y="830272"/>
            <a:ext cx="54040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5</a:t>
            </a:r>
            <a:r>
              <a:rPr lang="en-US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  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title: Fatality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4ED6EFE-8ED8-4A5E-85AA-A186A42DE7A2}"/>
</file>

<file path=customXml/itemProps2.xml><?xml version="1.0" encoding="utf-8"?>
<ds:datastoreItem xmlns:ds="http://schemas.openxmlformats.org/officeDocument/2006/customXml" ds:itemID="{5DA43D0E-2043-44B8-B1EE-719E76914240}"/>
</file>

<file path=customXml/itemProps3.xml><?xml version="1.0" encoding="utf-8"?>
<ds:datastoreItem xmlns:ds="http://schemas.openxmlformats.org/officeDocument/2006/customXml" ds:itemID="{9DBB09E9-75D3-4059-84C9-506888A0A205}"/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545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83</cp:revision>
  <dcterms:created xsi:type="dcterms:W3CDTF">2016-03-28T05:48:29Z</dcterms:created>
  <dcterms:modified xsi:type="dcterms:W3CDTF">2020-05-18T10:56:45Z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