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307336"/>
            <a:ext cx="6428640" cy="1092865"/>
          </a:xfrm>
          <a:prstGeom prst="wedgeRoundRectCallout">
            <a:avLst>
              <a:gd name="adj1" fmla="val 61081"/>
              <a:gd name="adj2" fmla="val 7275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apply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check your vehicle prior to starting your journey?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drive according to the road conditions?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drive if you are fatigue?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8255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20.08.2020@</a:t>
                      </a:r>
                      <a:r>
                        <a:rPr lang="en-GB" sz="1400" b="0" kern="1200" baseline="0" dirty="0"/>
                        <a:t>14:05hrs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Adam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Logistics , 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r="8210" b="25370"/>
          <a:stretch/>
        </p:blipFill>
        <p:spPr>
          <a:xfrm>
            <a:off x="8595361" y="2262547"/>
            <a:ext cx="3011568" cy="2695537"/>
          </a:xfrm>
          <a:prstGeom prst="rect">
            <a:avLst/>
          </a:prstGeom>
        </p:spPr>
      </p:pic>
      <p:pic>
        <p:nvPicPr>
          <p:cNvPr id="23" name="Picture 3" descr="G:\N_MSE3\1 A New Structure\2- LFI\Mr.Musleh\All Mr Musleh Images\rollover\tru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382" y="670129"/>
            <a:ext cx="1592702" cy="140357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87C641-0AC9-4917-9800-737AE4D95FD3}"/>
              </a:ext>
            </a:extLst>
          </p:cNvPr>
          <p:cNvSpPr/>
          <p:nvPr/>
        </p:nvSpPr>
        <p:spPr>
          <a:xfrm>
            <a:off x="338051" y="3053539"/>
            <a:ext cx="809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dk1"/>
                </a:solidFill>
              </a:rPr>
              <a:t>While driving a load of chemical to Nimr, the driver lost control of the vehicle resulted in the vehicle rolled over and catching fire. The driver suffered multiple burn injuries.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0CBAC-89B4-4531-8A84-CBC7C2F6B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sharepoint/v3/field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4880e4f8-4b7d-4bdd-91e3-e10d47036eca"/>
    <ds:schemaRef ds:uri="http://schemas.openxmlformats.org/package/2006/metadata/core-properties"/>
    <ds:schemaRef ds:uri="9d51eac6-a7d5-47f5-a119-63d146adb134"/>
    <ds:schemaRef ds:uri="4880E4F8-4B7D-4BDD-91E3-E10D47036ECA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146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104</cp:revision>
  <dcterms:created xsi:type="dcterms:W3CDTF">2018-09-24T07:27:56Z</dcterms:created>
  <dcterms:modified xsi:type="dcterms:W3CDTF">2024-04-15T07:00:14Z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