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67103" y="4643636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2" y="743055"/>
            <a:ext cx="1347255" cy="1351615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02667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Floor man was installing Sucker Rod Bop flange into the Xmas tree, his right ring finger got crushed between the flange and Xmas tree.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83701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191911" y="4285855"/>
            <a:ext cx="5708740" cy="1119270"/>
          </a:xfrm>
          <a:prstGeom prst="wedgeRoundRectCallout">
            <a:avLst>
              <a:gd name="adj1" fmla="val 64109"/>
              <a:gd name="adj2" fmla="val 3365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observes your colleague’s action during task and  intervene if required?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adequate Supervision during task?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6776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14.09.2020@</a:t>
                      </a:r>
                      <a:r>
                        <a:rPr lang="en-GB" sz="1400" b="0" kern="1200" baseline="0" dirty="0"/>
                        <a:t>04:30hrs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3F2253-DAA4-4E1C-8D14-894C4117E9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21197" y="1636187"/>
            <a:ext cx="2893918" cy="37694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xplosion: 8 Points 9">
            <a:extLst>
              <a:ext uri="{FF2B5EF4-FFF2-40B4-BE49-F238E27FC236}">
                <a16:creationId xmlns:a16="http://schemas.microsoft.com/office/drawing/2014/main" id="{013AFE46-0D7D-4190-8984-561029F767A2}"/>
              </a:ext>
            </a:extLst>
          </p:cNvPr>
          <p:cNvSpPr/>
          <p:nvPr/>
        </p:nvSpPr>
        <p:spPr>
          <a:xfrm>
            <a:off x="9253218" y="3186301"/>
            <a:ext cx="381000" cy="29063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D71A27-E013-4D45-A344-F11056754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9d51eac6-a7d5-47f5-a119-63d146adb13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4880e4f8-4b7d-4bdd-91e3-e10d47036eca"/>
    <ds:schemaRef ds:uri="http://schemas.microsoft.com/sharepoint/v3/fields"/>
    <ds:schemaRef ds:uri="4880E4F8-4B7D-4BDD-91E3-E10D47036ECA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160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39</cp:revision>
  <dcterms:created xsi:type="dcterms:W3CDTF">2018-09-24T07:27:56Z</dcterms:created>
  <dcterms:modified xsi:type="dcterms:W3CDTF">2024-04-15T06:55:21Z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