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4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07/02/2021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07/02/2021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07/02/2021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07/02/2021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07/02/2021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07/02/2021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10720-403F-4662-BB16-8970BE3DA711}"/>
              </a:ext>
            </a:extLst>
          </p:cNvPr>
          <p:cNvSpPr/>
          <p:nvPr userDrawn="1"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07/02/2021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07/02/2021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07/02/2021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07/02/2021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07/02/2021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07/02/2021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07/02/2021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07/02/2021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07/02/2021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00714" y="4594017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  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GB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AHPS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0693" y="3042163"/>
            <a:ext cx="75741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While the </a:t>
            </a:r>
            <a:r>
              <a:rPr lang="en-GB" sz="1400" dirty="0"/>
              <a:t>Helper was shifting the scrap pipes, his right little finger pinched between two pipes causing an injury.</a:t>
            </a:r>
            <a:endParaRPr lang="en-US" sz="1400" dirty="0"/>
          </a:p>
          <a:p>
            <a:endParaRPr lang="en-US" sz="1400" b="1" dirty="0"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720799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81000" y="4077577"/>
            <a:ext cx="5715000" cy="945196"/>
          </a:xfrm>
          <a:prstGeom prst="wedgeRoundRectCallout">
            <a:avLst>
              <a:gd name="adj1" fmla="val 63127"/>
              <a:gd name="adj2" fmla="val 63458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</a:p>
          <a:p>
            <a:pPr marL="342900" indent="-342900">
              <a:buFontTx/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keep your hands and fingers away from pinch points?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ensure your Hands &amp; Fingers are away from ‘Line of Fire’?</a:t>
            </a:r>
          </a:p>
          <a:p>
            <a:pPr marL="342900" indent="-342900">
              <a:buFontTx/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report all incidents immediately?</a:t>
            </a:r>
          </a:p>
          <a:p>
            <a:pPr marL="342900" indent="-342900">
              <a:buFontTx/>
              <a:buAutoNum type="arabicPeriod"/>
            </a:pP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GB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341072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and Fingers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18.01.2021@</a:t>
                      </a:r>
                      <a:r>
                        <a:rPr lang="en-GB" sz="1400" b="0" kern="1200" baseline="0" dirty="0"/>
                        <a:t>15:10hrs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n-lt"/>
                        </a:rPr>
                        <a:t>Project</a:t>
                      </a:r>
                      <a:r>
                        <a:rPr lang="en-US" sz="1400" b="0" baseline="0" dirty="0">
                          <a:latin typeface="+mn-lt"/>
                        </a:rPr>
                        <a:t> Delivery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Yibal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PDC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75943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50692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Engineering, Logistic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D9C99-D53F-48AC-8A83-EDE6AD05F4BF}"/>
              </a:ext>
            </a:extLst>
          </p:cNvPr>
          <p:cNvSpPr/>
          <p:nvPr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  <p:pic>
        <p:nvPicPr>
          <p:cNvPr id="12" name="Picture 11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FAAFE7FC-244A-48CD-BFEA-83DA39372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728606"/>
            <a:ext cx="1371080" cy="1525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019549-D747-4ECA-B00A-C58167A3E4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020"/>
          <a:stretch/>
        </p:blipFill>
        <p:spPr>
          <a:xfrm>
            <a:off x="8296910" y="2663518"/>
            <a:ext cx="3834704" cy="2359255"/>
          </a:xfrm>
          <a:prstGeom prst="rect">
            <a:avLst/>
          </a:prstGeom>
        </p:spPr>
      </p:pic>
      <p:pic>
        <p:nvPicPr>
          <p:cNvPr id="22" name="Picture 21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661D1CBA-2E74-46FF-8AD3-585E5B94C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159" y="4199305"/>
            <a:ext cx="443317" cy="4933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0BD02A-8F47-4B35-999C-AEBFE8220185}"/>
              </a:ext>
            </a:extLst>
          </p:cNvPr>
          <p:cNvSpPr/>
          <p:nvPr/>
        </p:nvSpPr>
        <p:spPr>
          <a:xfrm>
            <a:off x="9698934" y="5022773"/>
            <a:ext cx="1243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Pinch point</a:t>
            </a:r>
          </a:p>
        </p:txBody>
      </p: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92499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purl.org/dc/elements/1.1/"/>
    <ds:schemaRef ds:uri="http://schemas.microsoft.com/sharepoint/v3"/>
    <ds:schemaRef ds:uri="http://schemas.microsoft.com/office/2006/documentManagement/types"/>
    <ds:schemaRef ds:uri="4880e4f8-4b7d-4bdd-91e3-e10d47036eca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4880E4F8-4B7D-4BDD-91E3-E10D47036ECA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3FD27F8-F446-4D77-AC07-87E1C1B9B107}"/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182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  - AHPS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Ahmed Rawahi</cp:lastModifiedBy>
  <cp:revision>35</cp:revision>
  <dcterms:created xsi:type="dcterms:W3CDTF">2018-09-24T07:27:56Z</dcterms:created>
  <dcterms:modified xsi:type="dcterms:W3CDTF">2021-02-07T03:31:58Z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