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
        <p:nvSpPr>
          <p:cNvPr id="7" name="Rectangle 6">
            <a:extLst>
              <a:ext uri="{FF2B5EF4-FFF2-40B4-BE49-F238E27FC236}">
                <a16:creationId xmlns:a16="http://schemas.microsoft.com/office/drawing/2014/main" id="{CBB10720-403F-4662-BB16-8970BE3DA711}"/>
              </a:ext>
            </a:extLst>
          </p:cNvPr>
          <p:cNvSpPr/>
          <p:nvPr userDrawn="1"/>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12960"/>
            <a:ext cx="716656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Scaffolder was removing middle hand rail beam clamp, the top rail beam clamp moved from its position and landed on his left hand resulting in fracture to his ring finger</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126646"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dirty="0">
                <a:solidFill>
                  <a:prstClr val="black"/>
                </a:solidFill>
                <a:latin typeface="Calibri" pitchFamily="34" charset="0"/>
                <a:cs typeface="Calibri" pitchFamily="34" charset="0"/>
              </a:rPr>
              <a:t>Do you ensure you keep your hands and fingers away from pinch points?</a:t>
            </a:r>
          </a:p>
          <a:p>
            <a:pPr marL="342900" indent="-342900">
              <a:buFont typeface="Arial" charset="0"/>
              <a:buAutoNum type="arabicPeriod"/>
            </a:pPr>
            <a:r>
              <a:rPr lang="en-US" sz="1200" dirty="0">
                <a:solidFill>
                  <a:prstClr val="black"/>
                </a:solidFill>
                <a:latin typeface="Calibri" pitchFamily="34" charset="0"/>
                <a:cs typeface="Calibri" pitchFamily="34" charset="0"/>
              </a:rPr>
              <a:t>Do you ensure you identify all hazards before starting a task?</a:t>
            </a:r>
          </a:p>
          <a:p>
            <a:pPr marL="342900" lvl="0" indent="-342900">
              <a:buFontTx/>
              <a:buAutoNum type="arabicPeriod"/>
            </a:pPr>
            <a:r>
              <a:rPr lang="en-US" sz="1200" dirty="0">
                <a:solidFill>
                  <a:prstClr val="black"/>
                </a:solidFill>
                <a:latin typeface="Calibri" pitchFamily="34" charset="0"/>
                <a:cs typeface="Calibri" pitchFamily="34" charset="0"/>
              </a:rPr>
              <a:t>Do you discuss Hands &amp; fingers Hazards and controls in your TBT?</a:t>
            </a:r>
          </a:p>
          <a:p>
            <a:pPr marL="342900" indent="-342900">
              <a:buFont typeface="Arial" charset="0"/>
              <a:buAutoNum type="arabicPeriod"/>
            </a:pPr>
            <a:endParaRPr lang="en-US" sz="1200" b="1" dirty="0">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3426801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17.05.2021@</a:t>
                      </a:r>
                      <a:r>
                        <a:rPr lang="en-GB" sz="1400" b="0" kern="1200" baseline="0" dirty="0"/>
                        <a:t>16:15hrs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Nimr production Station- Nimr</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779933"/>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a:t>
            </a:r>
            <a:r>
              <a:rPr lang="en-US" sz="1400" b="1">
                <a:latin typeface="+mj-lt"/>
              </a:rPr>
              <a:t>Logistic, Engineering </a:t>
            </a:r>
            <a:r>
              <a:rPr lang="en-US" sz="1400" b="1" dirty="0">
                <a:latin typeface="+mj-lt"/>
              </a:rPr>
              <a:t>&amp;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0" name="Rectangle 19">
            <a:extLst>
              <a:ext uri="{FF2B5EF4-FFF2-40B4-BE49-F238E27FC236}">
                <a16:creationId xmlns:a16="http://schemas.microsoft.com/office/drawing/2014/main" id="{57DD9C99-D53F-48AC-8A83-EDE6AD05F4BF}"/>
              </a:ext>
            </a:extLst>
          </p:cNvPr>
          <p:cNvSpPr/>
          <p:nvPr/>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pic>
        <p:nvPicPr>
          <p:cNvPr id="21" name="Picture 20">
            <a:extLst>
              <a:ext uri="{FF2B5EF4-FFF2-40B4-BE49-F238E27FC236}">
                <a16:creationId xmlns:a16="http://schemas.microsoft.com/office/drawing/2014/main" id="{D9C0416A-A1CE-4191-A5B6-CEE62D388B5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68860" y="813084"/>
            <a:ext cx="1133831" cy="1146996"/>
          </a:xfrm>
          <a:prstGeom prst="rect">
            <a:avLst/>
          </a:prstGeom>
        </p:spPr>
      </p:pic>
      <p:pic>
        <p:nvPicPr>
          <p:cNvPr id="1026" name="Picture 2">
            <a:extLst>
              <a:ext uri="{FF2B5EF4-FFF2-40B4-BE49-F238E27FC236}">
                <a16:creationId xmlns:a16="http://schemas.microsoft.com/office/drawing/2014/main" id="{89BB6A5D-E8B5-408F-A54B-48FA3FFC26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44" t="7893" b="7491"/>
          <a:stretch/>
        </p:blipFill>
        <p:spPr bwMode="auto">
          <a:xfrm rot="16200000">
            <a:off x="8765641" y="2555969"/>
            <a:ext cx="2614809" cy="3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92534</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sharepoint/v3"/>
    <ds:schemaRef ds:uri="http://schemas.openxmlformats.org/package/2006/metadata/core-properties"/>
    <ds:schemaRef ds:uri="http://www.w3.org/XML/1998/namespace"/>
    <ds:schemaRef ds:uri="9d51eac6-a7d5-47f5-a119-63d146adb134"/>
    <ds:schemaRef ds:uri="http://schemas.microsoft.com/office/2006/documentManagement/types"/>
    <ds:schemaRef ds:uri="http://purl.org/dc/elements/1.1/"/>
    <ds:schemaRef ds:uri="http://schemas.microsoft.com/office/infopath/2007/PartnerControls"/>
    <ds:schemaRef ds:uri="4880e4f8-4b7d-4bdd-91e3-e10d47036eca"/>
    <ds:schemaRef ds:uri="http://purl.org/dc/terms/"/>
    <ds:schemaRef ds:uri="http://purl.org/dc/dcmitype/"/>
    <ds:schemaRef ds:uri="http://schemas.microsoft.com/sharepoint/v3/fields"/>
    <ds:schemaRef ds:uri="4880E4F8-4B7D-4BDD-91E3-E10D47036ECA"/>
    <ds:schemaRef ds:uri="http://schemas.microsoft.com/office/2006/metadata/properties"/>
  </ds:schemaRefs>
</ds:datastoreItem>
</file>

<file path=customXml/itemProps2.xml><?xml version="1.0" encoding="utf-8"?>
<ds:datastoreItem xmlns:ds="http://schemas.openxmlformats.org/officeDocument/2006/customXml" ds:itemID="{7684F79F-93EF-4019-BA2D-B67BBF8AD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180</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35</cp:revision>
  <dcterms:created xsi:type="dcterms:W3CDTF">2018-09-24T07:27:56Z</dcterms:created>
  <dcterms:modified xsi:type="dcterms:W3CDTF">2024-04-25T04:26:33Z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