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84468" y="4723091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PDO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68330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10" y="2962589"/>
            <a:ext cx="7496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Mechanic was attempting to guide the pipe spinner to its storage position suspended from a forklift boom, the pipe spinner initially rested on the positioning pins and fell down from 20 cm height on his left foot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4662" y="3779893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07569" y="4313583"/>
            <a:ext cx="5547359" cy="1085176"/>
          </a:xfrm>
          <a:prstGeom prst="wedgeRoundRectCallout">
            <a:avLst>
              <a:gd name="adj1" fmla="val 59398"/>
              <a:gd name="adj2" fmla="val 4020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stood in a safe place away from line of fire?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the task ?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lvl="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whenever necessary?</a:t>
            </a:r>
          </a:p>
          <a:p>
            <a:pPr marL="342900" lvl="0" indent="-342900"/>
            <a:endParaRPr lang="en-US" sz="1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6804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29.05.2021@</a:t>
                      </a:r>
                      <a:r>
                        <a:rPr lang="en-GB" sz="1400" b="0" kern="1200" baseline="0" dirty="0"/>
                        <a:t>02:00hrs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Nimr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80233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546A3-C708-42E7-B396-BCE3F065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87" y="770281"/>
            <a:ext cx="1413789" cy="1353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1D82C-5957-4D3F-B027-30A7CB712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6357" y="2830859"/>
            <a:ext cx="3492834" cy="29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92536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4880e4f8-4b7d-4bdd-91e3-e10d47036eca"/>
    <ds:schemaRef ds:uri="4880E4F8-4B7D-4BDD-91E3-E10D47036ECA"/>
    <ds:schemaRef ds:uri="9d51eac6-a7d5-47f5-a119-63d146adb134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C5770B-D75E-4C76-8829-355505652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186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PDO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41</cp:revision>
  <dcterms:created xsi:type="dcterms:W3CDTF">2018-09-24T07:27:56Z</dcterms:created>
  <dcterms:modified xsi:type="dcterms:W3CDTF">2024-04-15T06:29:57Z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