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33321" y="4978424"/>
            <a:ext cx="922020" cy="184326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703078"/>
            <a:ext cx="2599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8" y="3014648"/>
            <a:ext cx="75774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400" b="1" dirty="0">
                <a:solidFill>
                  <a:prstClr val="black"/>
                </a:solidFill>
                <a:latin typeface="Calibri Light" panose="020F0302020204030204"/>
              </a:rPr>
              <a:t>While ATE crane was negotiating a left turn at the T-Junction it came in contact with a third party Tipper which was coming from opposite direction. The Rigger who was a passenger in the crane sustained fracture to his right leg.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24662" y="3845223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of can it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76633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312962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135878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14.07.2021@</a:t>
                      </a:r>
                      <a:r>
                        <a:rPr lang="en-GB" sz="1400" b="0" kern="1200" baseline="0" dirty="0"/>
                        <a:t>17:50hrs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j-lt"/>
                        </a:rPr>
                        <a:t>Marmul PDO T-Junction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sp>
        <p:nvSpPr>
          <p:cNvPr id="20" name="Rounded Rectangular Callout 20">
            <a:extLst>
              <a:ext uri="{FF2B5EF4-FFF2-40B4-BE49-F238E27FC236}">
                <a16:creationId xmlns:a16="http://schemas.microsoft.com/office/drawing/2014/main" id="{85099659-CC89-4013-A4FB-F8B3146EE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58" y="4244776"/>
            <a:ext cx="6041667" cy="101518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apply defensive driving techniques?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you can avoid collision with the coming traffic while taking a turn?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pay attention to road hazards and drive accordingly?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with the driver when you feel unsafe? 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087D08-7621-44C9-A4E4-30ABE0EC09A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2738855"/>
            <a:ext cx="4216900" cy="306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G:\HSE COMMON\MR Musleh Images\use these Mr Musleh Images\GENERAL\Motor Vehicle Incident.png">
            <a:extLst>
              <a:ext uri="{FF2B5EF4-FFF2-40B4-BE49-F238E27FC236}">
                <a16:creationId xmlns:a16="http://schemas.microsoft.com/office/drawing/2014/main" id="{921FFE31-3BCE-47EA-B7A8-E16857E6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84" y="788664"/>
            <a:ext cx="1421186" cy="1239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47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92543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www.w3.org/XML/1998/namespace"/>
    <ds:schemaRef ds:uri="9d51eac6-a7d5-47f5-a119-63d146adb134"/>
    <ds:schemaRef ds:uri="http://schemas.microsoft.com/sharepoint/v3/fields"/>
    <ds:schemaRef ds:uri="http://schemas.microsoft.com/sharepoint/v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880e4f8-4b7d-4bdd-91e3-e10d47036eca"/>
    <ds:schemaRef ds:uri="4880E4F8-4B7D-4BDD-91E3-E10D47036ECA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96EB70-91C4-4545-AF56-E4CBA6A4A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34</cp:revision>
  <dcterms:created xsi:type="dcterms:W3CDTF">2018-09-24T07:27:56Z</dcterms:created>
  <dcterms:modified xsi:type="dcterms:W3CDTF">2024-04-25T04:25:28Z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